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96" r:id="rId1"/>
  </p:sldMasterIdLst>
  <p:notesMasterIdLst>
    <p:notesMasterId r:id="rId14"/>
  </p:notesMasterIdLst>
  <p:sldIdLst>
    <p:sldId id="332" r:id="rId2"/>
    <p:sldId id="333" r:id="rId3"/>
    <p:sldId id="319" r:id="rId4"/>
    <p:sldId id="317" r:id="rId5"/>
    <p:sldId id="346" r:id="rId6"/>
    <p:sldId id="347" r:id="rId7"/>
    <p:sldId id="334" r:id="rId8"/>
    <p:sldId id="344" r:id="rId9"/>
    <p:sldId id="345" r:id="rId10"/>
    <p:sldId id="339" r:id="rId11"/>
    <p:sldId id="336" r:id="rId12"/>
    <p:sldId id="326" r:id="rId13"/>
  </p:sldIdLst>
  <p:sldSz cx="5327650" cy="7559675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5195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0390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5585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40781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759763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111715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463668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815620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17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0"/>
    <a:srgbClr val="F20000"/>
    <a:srgbClr val="FD6D00"/>
    <a:srgbClr val="11418A"/>
    <a:srgbClr val="FE0083"/>
    <a:srgbClr val="F08104"/>
    <a:srgbClr val="E17F51"/>
    <a:srgbClr val="6461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5640" autoAdjust="0"/>
  </p:normalViewPr>
  <p:slideViewPr>
    <p:cSldViewPr snapToGrid="0">
      <p:cViewPr>
        <p:scale>
          <a:sx n="66" d="100"/>
          <a:sy n="66" d="100"/>
        </p:scale>
        <p:origin x="2022" y="12"/>
      </p:cViewPr>
      <p:guideLst>
        <p:guide orient="horz" pos="3974"/>
        <p:guide pos="1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F0AC5832-627F-1E4B-8DBF-9ECE1D692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1CAA8C1-A4C4-8442-87AC-055A3788A4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CB0D51-0EFF-1140-9A85-24E20AE68796}" type="datetimeFigureOut">
              <a:rPr lang="ja-JP" altLang="en-US"/>
              <a:pPr>
                <a:defRPr/>
              </a:pPr>
              <a:t>2021/3/26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6FC12599-2A30-BE46-B44A-B8F63461EA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39775"/>
            <a:ext cx="26050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62381F3-DCC7-694E-AFD2-D5DA6AFF5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B4F8C49-8F7A-C54B-8FD3-E9ED81AFF4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8B46B2-E56C-4A44-A408-7B087844A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BDDB9B-613B-E245-B212-F3B9A12F941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22" kern="1200">
        <a:solidFill>
          <a:schemeClr val="tx1"/>
        </a:solidFill>
        <a:latin typeface="+mn-lt"/>
        <a:ea typeface="+mn-ea"/>
        <a:cs typeface="+mn-cs"/>
      </a:defRPr>
    </a:lvl1pPr>
    <a:lvl2pPr marL="351450" algn="l" rtl="0" eaLnBrk="0" fontAlgn="base" hangingPunct="0">
      <a:spcBef>
        <a:spcPct val="30000"/>
      </a:spcBef>
      <a:spcAft>
        <a:spcPct val="0"/>
      </a:spcAft>
      <a:defRPr kumimoji="1" sz="922" kern="1200">
        <a:solidFill>
          <a:schemeClr val="tx1"/>
        </a:solidFill>
        <a:latin typeface="+mn-lt"/>
        <a:ea typeface="+mn-ea"/>
        <a:cs typeface="+mn-cs"/>
      </a:defRPr>
    </a:lvl2pPr>
    <a:lvl3pPr marL="702899" algn="l" rtl="0" eaLnBrk="0" fontAlgn="base" hangingPunct="0">
      <a:spcBef>
        <a:spcPct val="30000"/>
      </a:spcBef>
      <a:spcAft>
        <a:spcPct val="0"/>
      </a:spcAft>
      <a:defRPr kumimoji="1" sz="922" kern="1200">
        <a:solidFill>
          <a:schemeClr val="tx1"/>
        </a:solidFill>
        <a:latin typeface="+mn-lt"/>
        <a:ea typeface="+mn-ea"/>
        <a:cs typeface="+mn-cs"/>
      </a:defRPr>
    </a:lvl3pPr>
    <a:lvl4pPr marL="1054349" algn="l" rtl="0" eaLnBrk="0" fontAlgn="base" hangingPunct="0">
      <a:spcBef>
        <a:spcPct val="30000"/>
      </a:spcBef>
      <a:spcAft>
        <a:spcPct val="0"/>
      </a:spcAft>
      <a:defRPr kumimoji="1" sz="922" kern="1200">
        <a:solidFill>
          <a:schemeClr val="tx1"/>
        </a:solidFill>
        <a:latin typeface="+mn-lt"/>
        <a:ea typeface="+mn-ea"/>
        <a:cs typeface="+mn-cs"/>
      </a:defRPr>
    </a:lvl4pPr>
    <a:lvl5pPr marL="1405799" algn="l" rtl="0" eaLnBrk="0" fontAlgn="base" hangingPunct="0">
      <a:spcBef>
        <a:spcPct val="30000"/>
      </a:spcBef>
      <a:spcAft>
        <a:spcPct val="0"/>
      </a:spcAft>
      <a:defRPr kumimoji="1" sz="922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kumimoji="1" sz="922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kumimoji="1" sz="922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kumimoji="1" sz="922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kumimoji="1"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B74040-38AC-F54A-9AF5-AE96FA63F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5338" y="739775"/>
            <a:ext cx="260508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37A48E4-A22A-CD41-A9A8-8574E16C7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9A6877-29FD-2F4A-AA2E-DF0BD2462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BC378D-302B-C740-9841-04C80786B21C}" type="slidenum">
              <a:rPr lang="ja-JP" altLang="en-US"/>
              <a:pPr>
                <a:spcBef>
                  <a:spcPct val="0"/>
                </a:spcBef>
              </a:pPr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78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2B8C68AD-DB22-C045-9FDC-4100978D8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5338" y="739775"/>
            <a:ext cx="260508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7E92C963-CE5F-B646-A6CC-9BCF57CA5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8420DF30-2303-164F-8804-0D13CC12D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A60A6F-DD95-8645-92A1-11D61D55FEAC}" type="slidenum">
              <a:rPr lang="ja-JP" altLang="en-US">
                <a:latin typeface="Calibri" panose="020F0502020204030204" pitchFamily="34" charset="0"/>
              </a:rPr>
              <a:pPr/>
              <a:t>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DDB9B-613B-E245-B212-F3B9A12F941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366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65338" y="739775"/>
            <a:ext cx="2605087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DDB9B-613B-E245-B212-F3B9A12F9415}" type="slidenum">
              <a:rPr lang="ja-JP" altLang="en-US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083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9574" y="2348401"/>
            <a:ext cx="4528503" cy="162043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9148" y="4283817"/>
            <a:ext cx="3729355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7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0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731725E-736F-384A-8953-9E3A0A51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F66E-E932-EB40-BB9F-7FE65E67D839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FE304A-5FEA-0C47-A8FB-D3AD8D3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11D5FBC-D72D-F744-B41E-45CC4DF5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5E37-9837-304A-9847-303A69527B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754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5463B89-D920-E744-BA84-1D22CE32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51AF-2C90-3F42-889E-894031172186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B396DB-D1FA-9C40-A3F6-EFD40B9F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2344EC-6C5C-E44B-9C89-7AE18135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E112-B041-F847-97BF-64E629F59D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2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896910" y="437481"/>
            <a:ext cx="899041" cy="9316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99787" y="437481"/>
            <a:ext cx="2608329" cy="93166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0C047-EC5F-0149-B53D-5F0CB3B4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90FC-21FF-324E-A8BE-C30D287556D7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A10C77-006B-DD41-ADC8-EAB568E0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F069DD8-287D-A440-B683-A002EC79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F056F-46A3-EF42-9FD5-2A8605CA85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8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383" y="81541"/>
            <a:ext cx="4794885" cy="308613"/>
          </a:xfrm>
        </p:spPr>
        <p:txBody>
          <a:bodyPr/>
          <a:lstStyle>
            <a:lvl1pPr>
              <a:defRPr sz="1993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83" y="467469"/>
            <a:ext cx="4794885" cy="6789334"/>
          </a:xfrm>
        </p:spPr>
        <p:txBody>
          <a:bodyPr/>
          <a:lstStyle>
            <a:lvl1pPr marL="0" indent="0" eaLnBrk="1">
              <a:lnSpc>
                <a:spcPct val="150000"/>
              </a:lnSpc>
              <a:buNone/>
              <a:defRPr sz="1196"/>
            </a:lvl1pPr>
            <a:lvl2pPr marL="347633" indent="0" eaLnBrk="1">
              <a:lnSpc>
                <a:spcPct val="150000"/>
              </a:lnSpc>
              <a:buNone/>
              <a:defRPr sz="1196"/>
            </a:lvl2pPr>
            <a:lvl3pPr marL="695266" indent="0" eaLnBrk="1">
              <a:lnSpc>
                <a:spcPct val="150000"/>
              </a:lnSpc>
              <a:buNone/>
              <a:defRPr sz="1196"/>
            </a:lvl3pPr>
            <a:lvl4pPr marL="1042900" indent="0" eaLnBrk="1">
              <a:lnSpc>
                <a:spcPct val="150000"/>
              </a:lnSpc>
              <a:buNone/>
              <a:defRPr sz="1196"/>
            </a:lvl4pPr>
            <a:lvl5pPr marL="1390533" indent="0" eaLnBrk="1">
              <a:lnSpc>
                <a:spcPct val="150000"/>
              </a:lnSpc>
              <a:buNone/>
              <a:defRPr sz="1196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36DF5F9-D64C-1644-8C62-96212F74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D4A3-5A92-6144-8208-94AADF37355F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8848D68-B028-7B44-8D99-A58823AB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56A03F-D7BC-8E4C-9DFD-BBD33E0D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9FC69-AA9D-EF40-99A9-CBE341617D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257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0848" y="4857792"/>
            <a:ext cx="4528503" cy="1501436"/>
          </a:xfrm>
        </p:spPr>
        <p:txBody>
          <a:bodyPr anchor="t"/>
          <a:lstStyle>
            <a:lvl1pPr algn="l">
              <a:defRPr sz="3041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20848" y="3204113"/>
            <a:ext cx="4528503" cy="1653679"/>
          </a:xfrm>
        </p:spPr>
        <p:txBody>
          <a:bodyPr anchor="b"/>
          <a:lstStyle>
            <a:lvl1pPr marL="0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1pPr>
            <a:lvl2pPr marL="34763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2pPr>
            <a:lvl3pPr marL="695267" indent="0">
              <a:buNone/>
              <a:defRPr sz="1217">
                <a:solidFill>
                  <a:schemeClr val="tx1">
                    <a:tint val="75000"/>
                  </a:schemeClr>
                </a:solidFill>
              </a:defRPr>
            </a:lvl3pPr>
            <a:lvl4pPr marL="1042900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4pPr>
            <a:lvl5pPr marL="1390533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5pPr>
            <a:lvl6pPr marL="1738167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6pPr>
            <a:lvl7pPr marL="2085800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7pPr>
            <a:lvl8pPr marL="2433433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8pPr>
            <a:lvl9pPr marL="2781067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9785E03-086E-4C4D-BDE5-182FB241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35DB-BB2F-274A-929E-3CBFA4A33CF8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FE447B-9D4A-024F-B1A0-1B7190ED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85E918-B896-0F4E-9346-EF8791B2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F5C7-3D01-884A-9EE3-6BE388BA99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8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99788" y="2547892"/>
            <a:ext cx="1753684" cy="7206190"/>
          </a:xfrm>
        </p:spPr>
        <p:txBody>
          <a:bodyPr/>
          <a:lstStyle>
            <a:lvl1pPr>
              <a:defRPr sz="2129"/>
            </a:lvl1pPr>
            <a:lvl2pPr>
              <a:defRPr sz="1824"/>
            </a:lvl2pPr>
            <a:lvl3pPr>
              <a:defRPr sz="1521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042267" y="2547892"/>
            <a:ext cx="1753684" cy="7206190"/>
          </a:xfrm>
        </p:spPr>
        <p:txBody>
          <a:bodyPr/>
          <a:lstStyle>
            <a:lvl1pPr>
              <a:defRPr sz="2129"/>
            </a:lvl1pPr>
            <a:lvl2pPr>
              <a:defRPr sz="1824"/>
            </a:lvl2pPr>
            <a:lvl3pPr>
              <a:defRPr sz="1521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85060D2-094E-524C-BE52-8BB24381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B8E5-D416-0949-A1EE-FA8AFFD8FD30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A517E0A-3B38-0645-A672-FD8F19A5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E68ADC0-D048-C440-A4C7-0B77242E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683-B446-1F47-83BA-EDD6554346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119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383" y="302737"/>
            <a:ext cx="4794885" cy="125994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66382" y="1692179"/>
            <a:ext cx="2353971" cy="705219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633" indent="0">
              <a:buNone/>
              <a:defRPr sz="1521" b="1"/>
            </a:lvl2pPr>
            <a:lvl3pPr marL="695267" indent="0">
              <a:buNone/>
              <a:defRPr sz="1369" b="1"/>
            </a:lvl3pPr>
            <a:lvl4pPr marL="1042900" indent="0">
              <a:buNone/>
              <a:defRPr sz="1217" b="1"/>
            </a:lvl4pPr>
            <a:lvl5pPr marL="1390533" indent="0">
              <a:buNone/>
              <a:defRPr sz="1217" b="1"/>
            </a:lvl5pPr>
            <a:lvl6pPr marL="1738167" indent="0">
              <a:buNone/>
              <a:defRPr sz="1217" b="1"/>
            </a:lvl6pPr>
            <a:lvl7pPr marL="2085800" indent="0">
              <a:buNone/>
              <a:defRPr sz="1217" b="1"/>
            </a:lvl7pPr>
            <a:lvl8pPr marL="2433433" indent="0">
              <a:buNone/>
              <a:defRPr sz="1217" b="1"/>
            </a:lvl8pPr>
            <a:lvl9pPr marL="2781067" indent="0">
              <a:buNone/>
              <a:defRPr sz="12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6382" y="2397398"/>
            <a:ext cx="2353971" cy="4355563"/>
          </a:xfrm>
        </p:spPr>
        <p:txBody>
          <a:bodyPr/>
          <a:lstStyle>
            <a:lvl1pPr>
              <a:defRPr sz="1824"/>
            </a:lvl1pPr>
            <a:lvl2pPr>
              <a:defRPr sz="1521"/>
            </a:lvl2pPr>
            <a:lvl3pPr>
              <a:defRPr sz="1369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706373" y="1692179"/>
            <a:ext cx="2354895" cy="705219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633" indent="0">
              <a:buNone/>
              <a:defRPr sz="1521" b="1"/>
            </a:lvl2pPr>
            <a:lvl3pPr marL="695267" indent="0">
              <a:buNone/>
              <a:defRPr sz="1369" b="1"/>
            </a:lvl3pPr>
            <a:lvl4pPr marL="1042900" indent="0">
              <a:buNone/>
              <a:defRPr sz="1217" b="1"/>
            </a:lvl4pPr>
            <a:lvl5pPr marL="1390533" indent="0">
              <a:buNone/>
              <a:defRPr sz="1217" b="1"/>
            </a:lvl5pPr>
            <a:lvl6pPr marL="1738167" indent="0">
              <a:buNone/>
              <a:defRPr sz="1217" b="1"/>
            </a:lvl6pPr>
            <a:lvl7pPr marL="2085800" indent="0">
              <a:buNone/>
              <a:defRPr sz="1217" b="1"/>
            </a:lvl7pPr>
            <a:lvl8pPr marL="2433433" indent="0">
              <a:buNone/>
              <a:defRPr sz="1217" b="1"/>
            </a:lvl8pPr>
            <a:lvl9pPr marL="2781067" indent="0">
              <a:buNone/>
              <a:defRPr sz="12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706373" y="2397398"/>
            <a:ext cx="2354895" cy="4355563"/>
          </a:xfrm>
        </p:spPr>
        <p:txBody>
          <a:bodyPr/>
          <a:lstStyle>
            <a:lvl1pPr>
              <a:defRPr sz="1824"/>
            </a:lvl1pPr>
            <a:lvl2pPr>
              <a:defRPr sz="1521"/>
            </a:lvl2pPr>
            <a:lvl3pPr>
              <a:defRPr sz="1369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CAC94DEB-0867-9947-A851-F70E6BBD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B9CE-DA62-9E47-AAFE-543202FA0AB2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E89AE41-AB4F-934E-955E-AE9B259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318B51BE-3332-6A43-8987-D7333FE2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8F9CA-631C-F04B-AB17-CCA2EB635A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76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327650" cy="549462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rIns="0"/>
          <a:lstStyle>
            <a:lvl1pPr marL="1165225" indent="0"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4300746-576A-D247-8B77-6443B1EA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98C9-B80E-9141-A497-38BF4F85B312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2CF178DF-F607-604F-958A-F8BC1897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5BB0B949-AB82-6748-A428-ACB35829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4A1D7-4895-1846-9CDB-BACBC6C557B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28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82B0A0A3-8E74-8343-A146-268607C0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69A3-78A4-254C-B9AD-B681C330A0FE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6CD5FA8-FD5D-0545-A463-36C01DB7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BE55CB51-E7D8-9644-9ED1-233C471D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57546" y="7296783"/>
            <a:ext cx="1243118" cy="262893"/>
          </a:xfr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5A0719-79BC-0441-840B-379624BA4BD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36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6382" y="300988"/>
            <a:ext cx="1752761" cy="1280945"/>
          </a:xfrm>
        </p:spPr>
        <p:txBody>
          <a:bodyPr anchor="b"/>
          <a:lstStyle>
            <a:lvl1pPr algn="l">
              <a:defRPr sz="1521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82963" y="300988"/>
            <a:ext cx="2978305" cy="6451974"/>
          </a:xfrm>
        </p:spPr>
        <p:txBody>
          <a:bodyPr/>
          <a:lstStyle>
            <a:lvl1pPr>
              <a:defRPr sz="2433"/>
            </a:lvl1pPr>
            <a:lvl2pPr>
              <a:defRPr sz="2129"/>
            </a:lvl2pPr>
            <a:lvl3pPr>
              <a:defRPr sz="1824"/>
            </a:lvl3pPr>
            <a:lvl4pPr>
              <a:defRPr sz="1521"/>
            </a:lvl4pPr>
            <a:lvl5pPr>
              <a:defRPr sz="1521"/>
            </a:lvl5pPr>
            <a:lvl6pPr>
              <a:defRPr sz="1521"/>
            </a:lvl6pPr>
            <a:lvl7pPr>
              <a:defRPr sz="1521"/>
            </a:lvl7pPr>
            <a:lvl8pPr>
              <a:defRPr sz="1521"/>
            </a:lvl8pPr>
            <a:lvl9pPr>
              <a:defRPr sz="15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66382" y="1581933"/>
            <a:ext cx="1752761" cy="5171028"/>
          </a:xfrm>
        </p:spPr>
        <p:txBody>
          <a:bodyPr/>
          <a:lstStyle>
            <a:lvl1pPr marL="0" indent="0">
              <a:buNone/>
              <a:defRPr sz="1064"/>
            </a:lvl1pPr>
            <a:lvl2pPr marL="347633" indent="0">
              <a:buNone/>
              <a:defRPr sz="913"/>
            </a:lvl2pPr>
            <a:lvl3pPr marL="695267" indent="0">
              <a:buNone/>
              <a:defRPr sz="760"/>
            </a:lvl3pPr>
            <a:lvl4pPr marL="1042900" indent="0">
              <a:buNone/>
              <a:defRPr sz="685"/>
            </a:lvl4pPr>
            <a:lvl5pPr marL="1390533" indent="0">
              <a:buNone/>
              <a:defRPr sz="685"/>
            </a:lvl5pPr>
            <a:lvl6pPr marL="1738167" indent="0">
              <a:buNone/>
              <a:defRPr sz="685"/>
            </a:lvl6pPr>
            <a:lvl7pPr marL="2085800" indent="0">
              <a:buNone/>
              <a:defRPr sz="685"/>
            </a:lvl7pPr>
            <a:lvl8pPr marL="2433433" indent="0">
              <a:buNone/>
              <a:defRPr sz="685"/>
            </a:lvl8pPr>
            <a:lvl9pPr marL="2781067" indent="0">
              <a:buNone/>
              <a:defRPr sz="6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2C7C8145-6E10-C64F-9B6D-CBC359D4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1639-1BD2-D643-89B4-084B5A82DF05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7DD103F-E6E2-4147-8C5B-6E7214C4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BA71500-C401-DB44-84F4-43E60AF6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21ED-6E93-EB40-A07A-A7D6464921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25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4257" y="5291773"/>
            <a:ext cx="3196590" cy="624724"/>
          </a:xfrm>
        </p:spPr>
        <p:txBody>
          <a:bodyPr anchor="b"/>
          <a:lstStyle>
            <a:lvl1pPr algn="l">
              <a:defRPr sz="1521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044257" y="675472"/>
            <a:ext cx="3196590" cy="4535805"/>
          </a:xfrm>
        </p:spPr>
        <p:txBody>
          <a:bodyPr rtlCol="0">
            <a:normAutofit/>
          </a:bodyPr>
          <a:lstStyle>
            <a:lvl1pPr marL="0" indent="0">
              <a:buNone/>
              <a:defRPr sz="2433"/>
            </a:lvl1pPr>
            <a:lvl2pPr marL="347633" indent="0">
              <a:buNone/>
              <a:defRPr sz="2129"/>
            </a:lvl2pPr>
            <a:lvl3pPr marL="695267" indent="0">
              <a:buNone/>
              <a:defRPr sz="1824"/>
            </a:lvl3pPr>
            <a:lvl4pPr marL="1042900" indent="0">
              <a:buNone/>
              <a:defRPr sz="1521"/>
            </a:lvl4pPr>
            <a:lvl5pPr marL="1390533" indent="0">
              <a:buNone/>
              <a:defRPr sz="1521"/>
            </a:lvl5pPr>
            <a:lvl6pPr marL="1738167" indent="0">
              <a:buNone/>
              <a:defRPr sz="1521"/>
            </a:lvl6pPr>
            <a:lvl7pPr marL="2085800" indent="0">
              <a:buNone/>
              <a:defRPr sz="1521"/>
            </a:lvl7pPr>
            <a:lvl8pPr marL="2433433" indent="0">
              <a:buNone/>
              <a:defRPr sz="1521"/>
            </a:lvl8pPr>
            <a:lvl9pPr marL="2781067" indent="0">
              <a:buNone/>
              <a:defRPr sz="1521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044257" y="5916498"/>
            <a:ext cx="3196590" cy="887211"/>
          </a:xfrm>
        </p:spPr>
        <p:txBody>
          <a:bodyPr/>
          <a:lstStyle>
            <a:lvl1pPr marL="0" indent="0">
              <a:buNone/>
              <a:defRPr sz="1064"/>
            </a:lvl1pPr>
            <a:lvl2pPr marL="347633" indent="0">
              <a:buNone/>
              <a:defRPr sz="913"/>
            </a:lvl2pPr>
            <a:lvl3pPr marL="695267" indent="0">
              <a:buNone/>
              <a:defRPr sz="760"/>
            </a:lvl3pPr>
            <a:lvl4pPr marL="1042900" indent="0">
              <a:buNone/>
              <a:defRPr sz="685"/>
            </a:lvl4pPr>
            <a:lvl5pPr marL="1390533" indent="0">
              <a:buNone/>
              <a:defRPr sz="685"/>
            </a:lvl5pPr>
            <a:lvl6pPr marL="1738167" indent="0">
              <a:buNone/>
              <a:defRPr sz="685"/>
            </a:lvl6pPr>
            <a:lvl7pPr marL="2085800" indent="0">
              <a:buNone/>
              <a:defRPr sz="685"/>
            </a:lvl7pPr>
            <a:lvl8pPr marL="2433433" indent="0">
              <a:buNone/>
              <a:defRPr sz="685"/>
            </a:lvl8pPr>
            <a:lvl9pPr marL="2781067" indent="0">
              <a:buNone/>
              <a:defRPr sz="6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4349F3A-3766-2944-9822-2A56DF2A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6E9C-6140-CF44-9BF3-131230A5FB27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F6E6DE5-343A-BD4E-B945-C975E362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0228AE6-318D-9E41-88F3-8F960864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3B02B-3B44-1F48-AA0A-12325A46A4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8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7DECC24A-EC8E-5149-AB51-B547BD8EFD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6383" y="302872"/>
            <a:ext cx="4794885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0404438B-9124-7149-A34D-55002503A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6383" y="1763926"/>
            <a:ext cx="4794885" cy="49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7B08F2-D139-794E-83F8-348E3DC9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383" y="7007238"/>
            <a:ext cx="1243118" cy="40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18D922-D319-914A-8FE7-D275565262E6}" type="datetime1">
              <a:rPr lang="en-US" altLang="ja-JP"/>
              <a:t>3/26/2021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B17B0C-5202-0D4B-AC3D-9E68D5C57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0281" y="7007238"/>
            <a:ext cx="1687089" cy="40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C1FC94-3F2E-D244-8438-FCEADFDD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84532" y="7256804"/>
            <a:ext cx="1243118" cy="2235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13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B1BBA5-D917-BF47-8883-B1015C0FC4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25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4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7633"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95267"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42900"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90533" algn="ctr" rtl="0" eaLnBrk="1" fontAlgn="base" hangingPunct="1">
        <a:spcBef>
          <a:spcPct val="0"/>
        </a:spcBef>
        <a:spcAft>
          <a:spcPct val="0"/>
        </a:spcAft>
        <a:defRPr kumimoji="1" sz="3346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60725" indent="-2607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33" kern="1200">
          <a:solidFill>
            <a:schemeClr val="tx1"/>
          </a:solidFill>
          <a:latin typeface="+mn-lt"/>
          <a:ea typeface="+mn-ea"/>
          <a:cs typeface="+mn-cs"/>
        </a:defRPr>
      </a:lvl1pPr>
      <a:lvl2pPr marL="564904" indent="-21727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29" kern="1200">
          <a:solidFill>
            <a:schemeClr val="tx1"/>
          </a:solidFill>
          <a:latin typeface="+mn-lt"/>
          <a:ea typeface="+mn-ea"/>
          <a:cs typeface="+mn-cs"/>
        </a:defRPr>
      </a:lvl2pPr>
      <a:lvl3pPr marL="869083" indent="-17381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216717" indent="-17381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4pPr>
      <a:lvl5pPr marL="1564350" indent="-17381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5pPr>
      <a:lvl6pPr marL="1911983" indent="-173817" algn="l" defTabSz="695267" rtl="0" eaLnBrk="1" latinLnBrk="0" hangingPunct="1">
        <a:spcBef>
          <a:spcPct val="20000"/>
        </a:spcBef>
        <a:buFont typeface="Arial" pitchFamily="34" charset="0"/>
        <a:buChar char="•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6pPr>
      <a:lvl7pPr marL="2259617" indent="-173817" algn="l" defTabSz="695267" rtl="0" eaLnBrk="1" latinLnBrk="0" hangingPunct="1">
        <a:spcBef>
          <a:spcPct val="20000"/>
        </a:spcBef>
        <a:buFont typeface="Arial" pitchFamily="34" charset="0"/>
        <a:buChar char="•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7pPr>
      <a:lvl8pPr marL="2607250" indent="-173817" algn="l" defTabSz="695267" rtl="0" eaLnBrk="1" latinLnBrk="0" hangingPunct="1">
        <a:spcBef>
          <a:spcPct val="20000"/>
        </a:spcBef>
        <a:buFont typeface="Arial" pitchFamily="34" charset="0"/>
        <a:buChar char="•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8pPr>
      <a:lvl9pPr marL="2954883" indent="-173817" algn="l" defTabSz="695267" rtl="0" eaLnBrk="1" latinLnBrk="0" hangingPunct="1">
        <a:spcBef>
          <a:spcPct val="20000"/>
        </a:spcBef>
        <a:buFont typeface="Arial" pitchFamily="34" charset="0"/>
        <a:buChar char="•"/>
        <a:defRPr kumimoji="1" sz="15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1pPr>
      <a:lvl2pPr marL="347633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2pPr>
      <a:lvl3pPr marL="695267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3pPr>
      <a:lvl4pPr marL="1042900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4pPr>
      <a:lvl5pPr marL="1390533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5pPr>
      <a:lvl6pPr marL="1738167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6pPr>
      <a:lvl7pPr marL="2085800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7pPr>
      <a:lvl8pPr marL="2433433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8pPr>
      <a:lvl9pPr marL="2781067" algn="l" defTabSz="695267" rtl="0" eaLnBrk="1" latinLnBrk="0" hangingPunct="1">
        <a:defRPr kumimoji="1" sz="13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F37CB9-7AC4-4AB1-9414-ED7EBB29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6" y="645902"/>
            <a:ext cx="4949997" cy="5586030"/>
          </a:xfrm>
          <a:prstGeom prst="rect">
            <a:avLst/>
          </a:prstGeom>
        </p:spPr>
      </p:pic>
      <p:sp>
        <p:nvSpPr>
          <p:cNvPr id="3075" name="正方形/長方形 7">
            <a:extLst>
              <a:ext uri="{FF2B5EF4-FFF2-40B4-BE49-F238E27FC236}">
                <a16:creationId xmlns:a16="http://schemas.microsoft.com/office/drawing/2014/main" id="{F255AB43-5FCA-C94B-BF70-2981C449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780" y="6814610"/>
            <a:ext cx="732893" cy="4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37">
                <a:latin typeface="+mn-ea"/>
                <a:ea typeface="+mn-ea"/>
              </a:rPr>
              <a:t>名前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1E29E75-6014-9B45-B95F-C74575AD1FF9}"/>
              </a:ext>
            </a:extLst>
          </p:cNvPr>
          <p:cNvCxnSpPr/>
          <p:nvPr/>
        </p:nvCxnSpPr>
        <p:spPr>
          <a:xfrm>
            <a:off x="1619297" y="7196229"/>
            <a:ext cx="3380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68BABA-05A2-F349-B8B1-AE270A870F1E}"/>
              </a:ext>
            </a:extLst>
          </p:cNvPr>
          <p:cNvSpPr/>
          <p:nvPr/>
        </p:nvSpPr>
        <p:spPr>
          <a:xfrm>
            <a:off x="1564780" y="12126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佐渡ジオパーク学習モデルコース</a:t>
            </a:r>
            <a:endParaRPr lang="ja-JP" altLang="en-US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正方形/長方形 7">
            <a:extLst>
              <a:ext uri="{FF2B5EF4-FFF2-40B4-BE49-F238E27FC236}">
                <a16:creationId xmlns:a16="http://schemas.microsoft.com/office/drawing/2014/main" id="{74C5805B-57CD-D84C-A25D-C87316C0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780" y="6355502"/>
            <a:ext cx="1242648" cy="3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74">
                <a:latin typeface="+mn-ea"/>
                <a:ea typeface="+mn-ea"/>
              </a:rPr>
              <a:t>学年・クラス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7942D51-6697-9245-9394-CB1EF595F7F8}"/>
              </a:ext>
            </a:extLst>
          </p:cNvPr>
          <p:cNvCxnSpPr/>
          <p:nvPr/>
        </p:nvCxnSpPr>
        <p:spPr>
          <a:xfrm>
            <a:off x="1619297" y="6700004"/>
            <a:ext cx="3380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0EE00D6-A920-8840-9C21-73B6F29C6281}"/>
              </a:ext>
            </a:extLst>
          </p:cNvPr>
          <p:cNvGrpSpPr/>
          <p:nvPr/>
        </p:nvGrpSpPr>
        <p:grpSpPr>
          <a:xfrm>
            <a:off x="3282840" y="423851"/>
            <a:ext cx="626772" cy="476377"/>
            <a:chOff x="3282840" y="423851"/>
            <a:chExt cx="626772" cy="476377"/>
          </a:xfrm>
          <a:solidFill>
            <a:srgbClr val="0066A0"/>
          </a:solidFill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B72C4F1-80FA-F141-B08A-AC0DE09D85E1}"/>
                </a:ext>
              </a:extLst>
            </p:cNvPr>
            <p:cNvSpPr/>
            <p:nvPr/>
          </p:nvSpPr>
          <p:spPr>
            <a:xfrm>
              <a:off x="3282840" y="423851"/>
              <a:ext cx="626772" cy="476377"/>
            </a:xfrm>
            <a:custGeom>
              <a:avLst/>
              <a:gdLst>
                <a:gd name="connsiteX0" fmla="*/ 313386 w 626772"/>
                <a:gd name="connsiteY0" fmla="*/ 0 h 476377"/>
                <a:gd name="connsiteX1" fmla="*/ 626772 w 626772"/>
                <a:gd name="connsiteY1" fmla="*/ 179925 h 476377"/>
                <a:gd name="connsiteX2" fmla="*/ 313386 w 626772"/>
                <a:gd name="connsiteY2" fmla="*/ 359850 h 476377"/>
                <a:gd name="connsiteX3" fmla="*/ 250228 w 626772"/>
                <a:gd name="connsiteY3" fmla="*/ 356195 h 476377"/>
                <a:gd name="connsiteX4" fmla="*/ 249784 w 626772"/>
                <a:gd name="connsiteY4" fmla="*/ 356115 h 476377"/>
                <a:gd name="connsiteX5" fmla="*/ 164624 w 626772"/>
                <a:gd name="connsiteY5" fmla="*/ 476377 h 476377"/>
                <a:gd name="connsiteX6" fmla="*/ 144841 w 626772"/>
                <a:gd name="connsiteY6" fmla="*/ 327687 h 476377"/>
                <a:gd name="connsiteX7" fmla="*/ 91789 w 626772"/>
                <a:gd name="connsiteY7" fmla="*/ 307151 h 476377"/>
                <a:gd name="connsiteX8" fmla="*/ 0 w 626772"/>
                <a:gd name="connsiteY8" fmla="*/ 179925 h 476377"/>
                <a:gd name="connsiteX9" fmla="*/ 313386 w 626772"/>
                <a:gd name="connsiteY9" fmla="*/ 0 h 4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6772" h="476377">
                  <a:moveTo>
                    <a:pt x="313386" y="0"/>
                  </a:moveTo>
                  <a:cubicBezTo>
                    <a:pt x="486464" y="0"/>
                    <a:pt x="626772" y="80555"/>
                    <a:pt x="626772" y="179925"/>
                  </a:cubicBezTo>
                  <a:cubicBezTo>
                    <a:pt x="626772" y="279295"/>
                    <a:pt x="486464" y="359850"/>
                    <a:pt x="313386" y="359850"/>
                  </a:cubicBezTo>
                  <a:cubicBezTo>
                    <a:pt x="291751" y="359850"/>
                    <a:pt x="270629" y="358591"/>
                    <a:pt x="250228" y="356195"/>
                  </a:cubicBezTo>
                  <a:lnTo>
                    <a:pt x="249784" y="356115"/>
                  </a:lnTo>
                  <a:lnTo>
                    <a:pt x="164624" y="476377"/>
                  </a:lnTo>
                  <a:lnTo>
                    <a:pt x="144841" y="327687"/>
                  </a:lnTo>
                  <a:lnTo>
                    <a:pt x="91789" y="307151"/>
                  </a:lnTo>
                  <a:cubicBezTo>
                    <a:pt x="35077" y="274591"/>
                    <a:pt x="0" y="229610"/>
                    <a:pt x="0" y="179925"/>
                  </a:cubicBezTo>
                  <a:cubicBezTo>
                    <a:pt x="0" y="80555"/>
                    <a:pt x="140308" y="0"/>
                    <a:pt x="313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 eaLnBrk="1">
                <a:lnSpc>
                  <a:spcPct val="150000"/>
                </a:lnSpc>
              </a:pPr>
              <a:endParaRPr kumimoji="1" lang="ja-JP" altLang="en-US" sz="800">
                <a:latin typeface="+mn-ea"/>
                <a:ea typeface="+mn-ea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D388C21-0FBD-D547-8DE0-966285904B1A}"/>
                </a:ext>
              </a:extLst>
            </p:cNvPr>
            <p:cNvSpPr/>
            <p:nvPr/>
          </p:nvSpPr>
          <p:spPr>
            <a:xfrm>
              <a:off x="3416689" y="509187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/>
            <a:p>
              <a:pPr algn="ctr" eaLnBrk="1"/>
              <a:r>
                <a:rPr lang="ja-JP" altLang="en-US" sz="1400" b="1">
                  <a:solidFill>
                    <a:schemeClr val="bg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海と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69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EB7E9-8D90-FC4B-B93C-0608D463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金銀も石うすも火山の恵み</a:t>
            </a:r>
          </a:p>
        </p:txBody>
      </p:sp>
      <p:sp>
        <p:nvSpPr>
          <p:cNvPr id="14338" name="スライド番号プレースホルダー 1">
            <a:extLst>
              <a:ext uri="{FF2B5EF4-FFF2-40B4-BE49-F238E27FC236}">
                <a16:creationId xmlns:a16="http://schemas.microsoft.com/office/drawing/2014/main" id="{8A642B88-F441-374E-9B9D-00AD8C74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3F2C0-E8CC-8E4E-B51F-554E274E4BDE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9D2C6D-E301-5849-9276-78BAA58E0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12" t="17669" r="48021" b="62132"/>
          <a:stretch/>
        </p:blipFill>
        <p:spPr>
          <a:xfrm>
            <a:off x="98457" y="458345"/>
            <a:ext cx="1749831" cy="1644132"/>
          </a:xfrm>
          <a:prstGeom prst="rect">
            <a:avLst/>
          </a:prstGeom>
        </p:spPr>
      </p:pic>
      <p:pic>
        <p:nvPicPr>
          <p:cNvPr id="1026" name="Picture 2" descr="石臼のイラスト（籾殻なし）">
            <a:extLst>
              <a:ext uri="{FF2B5EF4-FFF2-40B4-BE49-F238E27FC236}">
                <a16:creationId xmlns:a16="http://schemas.microsoft.com/office/drawing/2014/main" id="{E6357E5A-E68C-4A08-985E-A106153C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1" y="3536720"/>
            <a:ext cx="1431022" cy="14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E0BD20-8221-4B2B-86A6-92E7FF80DB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609" y="5432031"/>
            <a:ext cx="508089" cy="800846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788E95C-3EEB-4CC1-A627-69C1D1460E31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まとめ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028" name="Picture 4" descr="江戸時代の町民のイラスト（男性）">
            <a:extLst>
              <a:ext uri="{FF2B5EF4-FFF2-40B4-BE49-F238E27FC236}">
                <a16:creationId xmlns:a16="http://schemas.microsoft.com/office/drawing/2014/main" id="{3EDC3FF4-CAF4-4E83-BC3D-245758DB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4" y="5457198"/>
            <a:ext cx="846328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C38054-06DC-4FF3-AD80-D227E821DC0D}"/>
              </a:ext>
            </a:extLst>
          </p:cNvPr>
          <p:cNvSpPr/>
          <p:nvPr/>
        </p:nvSpPr>
        <p:spPr>
          <a:xfrm>
            <a:off x="1791443" y="782534"/>
            <a:ext cx="3361988" cy="1158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>
                <a:latin typeface="+mn-ea"/>
                <a:ea typeface="+mn-ea"/>
              </a:rPr>
              <a:t>大昔（約</a:t>
            </a:r>
            <a:r>
              <a:rPr lang="en-US" altLang="ja-JP" sz="1400">
                <a:latin typeface="+mn-ea"/>
                <a:ea typeface="+mn-ea"/>
              </a:rPr>
              <a:t>2000</a:t>
            </a:r>
            <a:r>
              <a:rPr lang="ja-JP" altLang="en-US" sz="1400">
                <a:latin typeface="+mn-ea"/>
                <a:ea typeface="+mn-ea"/>
              </a:rPr>
              <a:t>万年前）、日本列島や佐渡がまだ大陸の一部だった頃、</a:t>
            </a:r>
            <a:r>
              <a:rPr lang="ja-JP" altLang="en-US" sz="14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活発な火山活動 </a:t>
            </a:r>
            <a:r>
              <a:rPr lang="ja-JP" altLang="en-US" sz="1400">
                <a:latin typeface="+mn-ea"/>
                <a:ea typeface="+mn-ea"/>
              </a:rPr>
              <a:t>が起こりました。</a:t>
            </a:r>
            <a:endParaRPr lang="en-US" altLang="ja-JP" sz="1400">
              <a:latin typeface="+mn-ea"/>
              <a:ea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932A2B-5AA1-42BD-A68F-8083C538E48E}"/>
              </a:ext>
            </a:extLst>
          </p:cNvPr>
          <p:cNvSpPr/>
          <p:nvPr/>
        </p:nvSpPr>
        <p:spPr>
          <a:xfrm>
            <a:off x="1791443" y="2332367"/>
            <a:ext cx="3361988" cy="835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>
                <a:latin typeface="+mn-ea"/>
                <a:ea typeface="+mn-ea"/>
              </a:rPr>
              <a:t>火山活動によって、金や銀を含む石（</a:t>
            </a:r>
            <a:r>
              <a:rPr lang="ja-JP" altLang="en-US" sz="14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金鉱石</a:t>
            </a:r>
            <a:r>
              <a:rPr lang="en-US" altLang="ja-JP" sz="7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lang="ja-JP" altLang="en-US" sz="7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きんこうせき</a:t>
            </a:r>
            <a:r>
              <a:rPr lang="ja-JP" altLang="en-US" sz="1400">
                <a:latin typeface="+mn-ea"/>
                <a:ea typeface="+mn-ea"/>
              </a:rPr>
              <a:t>）がつくられました。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64EFFCF-28D9-4037-8541-F11E8ED0294E}"/>
              </a:ext>
            </a:extLst>
          </p:cNvPr>
          <p:cNvSpPr/>
          <p:nvPr/>
        </p:nvSpPr>
        <p:spPr>
          <a:xfrm>
            <a:off x="1791443" y="3720616"/>
            <a:ext cx="3361988" cy="1158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>
                <a:latin typeface="+mn-ea"/>
                <a:ea typeface="+mn-ea"/>
              </a:rPr>
              <a:t>金鉱石をすり潰すため</a:t>
            </a:r>
            <a:r>
              <a:rPr lang="ja-JP" altLang="en-US" sz="1400">
                <a:solidFill>
                  <a:schemeClr val="tx1"/>
                </a:solidFill>
                <a:latin typeface="+mn-ea"/>
                <a:ea typeface="+mn-ea"/>
              </a:rPr>
              <a:t>の </a:t>
            </a:r>
            <a:r>
              <a:rPr lang="ja-JP" altLang="en-US" sz="14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石うす</a:t>
            </a:r>
            <a:r>
              <a:rPr lang="ja-JP" altLang="en-US" sz="1400" b="1">
                <a:solidFill>
                  <a:srgbClr val="F20000"/>
                </a:solidFill>
                <a:latin typeface="+mn-ea"/>
                <a:ea typeface="+mn-ea"/>
              </a:rPr>
              <a:t> </a:t>
            </a:r>
            <a:r>
              <a:rPr lang="ja-JP" altLang="en-US" sz="1400">
                <a:latin typeface="+mn-ea"/>
                <a:ea typeface="+mn-ea"/>
              </a:rPr>
              <a:t>として利用された</a:t>
            </a:r>
            <a:r>
              <a:rPr lang="ja-JP" altLang="en-US" sz="14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「球顆流紋岩」</a:t>
            </a:r>
            <a:r>
              <a:rPr lang="ja-JP" altLang="en-US" sz="1400">
                <a:latin typeface="+mn-ea"/>
                <a:ea typeface="+mn-ea"/>
              </a:rPr>
              <a:t>も、同じ火山活動によってできた岩石です。</a:t>
            </a:r>
            <a:endParaRPr lang="en-US" altLang="ja-JP" sz="1400" dirty="0">
              <a:latin typeface="+mn-ea"/>
              <a:ea typeface="+mn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F1F838F-74B9-42D8-A33B-16BBBECFE204}"/>
              </a:ext>
            </a:extLst>
          </p:cNvPr>
          <p:cNvSpPr/>
          <p:nvPr/>
        </p:nvSpPr>
        <p:spPr>
          <a:xfrm>
            <a:off x="1791443" y="5422518"/>
            <a:ext cx="3361988" cy="1804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>
                <a:latin typeface="+mn-ea"/>
                <a:ea typeface="+mn-ea"/>
              </a:rPr>
              <a:t>つまり、</a:t>
            </a:r>
            <a:r>
              <a:rPr lang="ja-JP" altLang="en-US" sz="14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金鉱石も石うすも、両方とも火山がなければ作られなかったのです。</a:t>
            </a:r>
            <a:r>
              <a:rPr lang="ja-JP" altLang="en-US" sz="1400">
                <a:latin typeface="+mn-ea"/>
                <a:ea typeface="+mn-ea"/>
              </a:rPr>
              <a:t>佐渡では、大昔の火山活動の恵みが、人びとの暮らしの中に活かされていました。</a:t>
            </a:r>
            <a:endParaRPr lang="en-US" altLang="ja-JP" sz="1400">
              <a:latin typeface="+mn-ea"/>
              <a:ea typeface="+mn-ea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7B4560C-D3B2-4517-9E54-3355467B8F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82" y="2371203"/>
            <a:ext cx="1243797" cy="710741"/>
          </a:xfrm>
          <a:prstGeom prst="rect">
            <a:avLst/>
          </a:prstGeom>
        </p:spPr>
      </p:pic>
      <p:pic>
        <p:nvPicPr>
          <p:cNvPr id="24" name="Picture 6" descr="漁師のイラスト">
            <a:extLst>
              <a:ext uri="{FF2B5EF4-FFF2-40B4-BE49-F238E27FC236}">
                <a16:creationId xmlns:a16="http://schemas.microsoft.com/office/drawing/2014/main" id="{1F56F04A-15C8-4FDE-8144-48A0FD03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82" y="6355264"/>
            <a:ext cx="962565" cy="9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三角形 21">
            <a:extLst>
              <a:ext uri="{FF2B5EF4-FFF2-40B4-BE49-F238E27FC236}">
                <a16:creationId xmlns:a16="http://schemas.microsoft.com/office/drawing/2014/main" id="{FFCC2FB5-869F-46DC-BC58-7325DB57F0C4}"/>
              </a:ext>
            </a:extLst>
          </p:cNvPr>
          <p:cNvSpPr/>
          <p:nvPr/>
        </p:nvSpPr>
        <p:spPr>
          <a:xfrm rot="10800000">
            <a:off x="3267753" y="2004441"/>
            <a:ext cx="409367" cy="2643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26" name="三角形 21">
            <a:extLst>
              <a:ext uri="{FF2B5EF4-FFF2-40B4-BE49-F238E27FC236}">
                <a16:creationId xmlns:a16="http://schemas.microsoft.com/office/drawing/2014/main" id="{69070CFF-64B5-4A57-90DE-24E3EE92BEE2}"/>
              </a:ext>
            </a:extLst>
          </p:cNvPr>
          <p:cNvSpPr/>
          <p:nvPr/>
        </p:nvSpPr>
        <p:spPr>
          <a:xfrm rot="10800000">
            <a:off x="3267753" y="3311900"/>
            <a:ext cx="409367" cy="2643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27" name="三角形 21">
            <a:extLst>
              <a:ext uri="{FF2B5EF4-FFF2-40B4-BE49-F238E27FC236}">
                <a16:creationId xmlns:a16="http://schemas.microsoft.com/office/drawing/2014/main" id="{F045BF70-FED1-4C4F-A4AA-EB27FD07A2B5}"/>
              </a:ext>
            </a:extLst>
          </p:cNvPr>
          <p:cNvSpPr/>
          <p:nvPr/>
        </p:nvSpPr>
        <p:spPr>
          <a:xfrm rot="10800000">
            <a:off x="3267753" y="5023314"/>
            <a:ext cx="409367" cy="2643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73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A2F7B-A9CC-2140-B723-08B9C09E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旅の思い出スクラップ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14CD985-E217-B64E-B2C9-3EE4A359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9482-7F31-6542-A7DD-3F4B6F7FD1D3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3953AB-3018-624C-8EA2-FAD1017F5D27}"/>
              </a:ext>
            </a:extLst>
          </p:cNvPr>
          <p:cNvSpPr/>
          <p:nvPr/>
        </p:nvSpPr>
        <p:spPr>
          <a:xfrm>
            <a:off x="259614" y="774850"/>
            <a:ext cx="4825562" cy="27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174" dirty="0">
                <a:latin typeface="+mn-ea"/>
                <a:ea typeface="+mn-ea"/>
              </a:rPr>
              <a:t>旅の記念に、チケットを貼ったり、スタンプを押したりしよう！</a:t>
            </a:r>
            <a:endParaRPr lang="en-US" altLang="ja-JP" sz="1174" dirty="0">
              <a:latin typeface="+mn-ea"/>
              <a:ea typeface="+mn-ea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CBFB492-D4E5-DB41-B7F6-46317114D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6705"/>
              </p:ext>
            </p:extLst>
          </p:nvPr>
        </p:nvGraphicFramePr>
        <p:xfrm>
          <a:off x="332622" y="1101404"/>
          <a:ext cx="4662405" cy="61850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0827">
                  <a:extLst>
                    <a:ext uri="{9D8B030D-6E8A-4147-A177-3AD203B41FA5}">
                      <a16:colId xmlns:a16="http://schemas.microsoft.com/office/drawing/2014/main" val="1896463360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139783787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237061018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695600174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1132886482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198600909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257076691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397481744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1494011572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1126568051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4154408052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1726337820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966038168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47222807"/>
                    </a:ext>
                  </a:extLst>
                </a:gridCol>
                <a:gridCol w="310827">
                  <a:extLst>
                    <a:ext uri="{9D8B030D-6E8A-4147-A177-3AD203B41FA5}">
                      <a16:colId xmlns:a16="http://schemas.microsoft.com/office/drawing/2014/main" val="3657425330"/>
                    </a:ext>
                  </a:extLst>
                </a:gridCol>
              </a:tblGrid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347193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858142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12368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303145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86204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28697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732993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648703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317038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501832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35732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686328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06528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17079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280552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96229"/>
                  </a:ext>
                </a:extLst>
              </a:tr>
              <a:tr h="341967"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89506" marR="89506" marT="44753" marB="4475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930"/>
                  </a:ext>
                </a:extLst>
              </a:tr>
            </a:tbl>
          </a:graphicData>
        </a:graphic>
      </p:graphicFrame>
      <p:pic>
        <p:nvPicPr>
          <p:cNvPr id="9" name="図 8" descr="表示 が含まれている画像&#10;&#10;自動的に生成された説明">
            <a:extLst>
              <a:ext uri="{FF2B5EF4-FFF2-40B4-BE49-F238E27FC236}">
                <a16:creationId xmlns:a16="http://schemas.microsoft.com/office/drawing/2014/main" id="{D6AFAED1-F32D-3C43-9648-3F11715DC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9"/>
          <a:stretch/>
        </p:blipFill>
        <p:spPr>
          <a:xfrm>
            <a:off x="259614" y="6220946"/>
            <a:ext cx="1841475" cy="11277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40CD7D-4979-384C-A6F9-30D73BCCC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299" y="774850"/>
            <a:ext cx="704851" cy="7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C4466A8D-641D-D349-A378-980B5EECD0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1" y="6925440"/>
            <a:ext cx="2278855" cy="66272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4B687D0-31EB-4C53-BA16-183EB1571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17" y="545278"/>
            <a:ext cx="4638297" cy="63801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59BEE22-6B4A-0249-83B7-5B0F5439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ルートマップ</a:t>
            </a:r>
          </a:p>
        </p:txBody>
      </p:sp>
      <p:sp>
        <p:nvSpPr>
          <p:cNvPr id="7170" name="スライド番号プレースホルダー 1">
            <a:extLst>
              <a:ext uri="{FF2B5EF4-FFF2-40B4-BE49-F238E27FC236}">
                <a16:creationId xmlns:a16="http://schemas.microsoft.com/office/drawing/2014/main" id="{0C5A67DD-A1F7-A04C-9796-16C02D8B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A4647-FF64-3A43-8521-CAEDA3268462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pic>
        <p:nvPicPr>
          <p:cNvPr id="16" name="図 2">
            <a:extLst>
              <a:ext uri="{FF2B5EF4-FFF2-40B4-BE49-F238E27FC236}">
                <a16:creationId xmlns:a16="http://schemas.microsoft.com/office/drawing/2014/main" id="{DE6C9089-92C7-F84C-B934-5D9D6F9A06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445" y="6929624"/>
            <a:ext cx="444086" cy="5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グラフィックス 12">
            <a:extLst>
              <a:ext uri="{FF2B5EF4-FFF2-40B4-BE49-F238E27FC236}">
                <a16:creationId xmlns:a16="http://schemas.microsoft.com/office/drawing/2014/main" id="{0E27CDAC-BC94-CD41-86EB-12479E05BDDA}"/>
              </a:ext>
            </a:extLst>
          </p:cNvPr>
          <p:cNvSpPr/>
          <p:nvPr/>
        </p:nvSpPr>
        <p:spPr>
          <a:xfrm rot="12725650">
            <a:off x="3238934" y="6224247"/>
            <a:ext cx="700099" cy="311138"/>
          </a:xfrm>
          <a:custGeom>
            <a:avLst/>
            <a:gdLst>
              <a:gd name="connsiteX0" fmla="*/ 891646 w 1163995"/>
              <a:gd name="connsiteY0" fmla="*/ 364541 h 555930"/>
              <a:gd name="connsiteX1" fmla="*/ -786 w 1163995"/>
              <a:gd name="connsiteY1" fmla="*/ 553645 h 555930"/>
              <a:gd name="connsiteX2" fmla="*/ 891646 w 1163995"/>
              <a:gd name="connsiteY2" fmla="*/ 174321 h 555930"/>
              <a:gd name="connsiteX3" fmla="*/ 891646 w 1163995"/>
              <a:gd name="connsiteY3" fmla="*/ -2286 h 555930"/>
              <a:gd name="connsiteX4" fmla="*/ 1163209 w 1163995"/>
              <a:gd name="connsiteY4" fmla="*/ 269442 h 555930"/>
              <a:gd name="connsiteX5" fmla="*/ 891646 w 1163995"/>
              <a:gd name="connsiteY5" fmla="*/ 541148 h 555930"/>
              <a:gd name="connsiteX6" fmla="*/ 891646 w 1163995"/>
              <a:gd name="connsiteY6" fmla="*/ 364541 h 555930"/>
              <a:gd name="connsiteX0" fmla="*/ 1077088 w 1348651"/>
              <a:gd name="connsiteY0" fmla="*/ 366827 h 543434"/>
              <a:gd name="connsiteX1" fmla="*/ 0 w 1348651"/>
              <a:gd name="connsiteY1" fmla="*/ 536401 h 543434"/>
              <a:gd name="connsiteX2" fmla="*/ 1077088 w 1348651"/>
              <a:gd name="connsiteY2" fmla="*/ 176607 h 543434"/>
              <a:gd name="connsiteX3" fmla="*/ 1077088 w 1348651"/>
              <a:gd name="connsiteY3" fmla="*/ 0 h 543434"/>
              <a:gd name="connsiteX4" fmla="*/ 1348651 w 1348651"/>
              <a:gd name="connsiteY4" fmla="*/ 271728 h 543434"/>
              <a:gd name="connsiteX5" fmla="*/ 1077088 w 1348651"/>
              <a:gd name="connsiteY5" fmla="*/ 543434 h 543434"/>
              <a:gd name="connsiteX6" fmla="*/ 1077088 w 1348651"/>
              <a:gd name="connsiteY6" fmla="*/ 366827 h 543434"/>
              <a:gd name="connsiteX0" fmla="*/ 665080 w 936643"/>
              <a:gd name="connsiteY0" fmla="*/ 366827 h 554303"/>
              <a:gd name="connsiteX1" fmla="*/ 0 w 936643"/>
              <a:gd name="connsiteY1" fmla="*/ 554303 h 554303"/>
              <a:gd name="connsiteX2" fmla="*/ 665080 w 936643"/>
              <a:gd name="connsiteY2" fmla="*/ 176607 h 554303"/>
              <a:gd name="connsiteX3" fmla="*/ 665080 w 936643"/>
              <a:gd name="connsiteY3" fmla="*/ 0 h 554303"/>
              <a:gd name="connsiteX4" fmla="*/ 936643 w 936643"/>
              <a:gd name="connsiteY4" fmla="*/ 271728 h 554303"/>
              <a:gd name="connsiteX5" fmla="*/ 665080 w 936643"/>
              <a:gd name="connsiteY5" fmla="*/ 543434 h 554303"/>
              <a:gd name="connsiteX6" fmla="*/ 665080 w 936643"/>
              <a:gd name="connsiteY6" fmla="*/ 366827 h 554303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  <a:gd name="connsiteX0" fmla="*/ 476701 w 748264"/>
              <a:gd name="connsiteY0" fmla="*/ 366827 h 549985"/>
              <a:gd name="connsiteX1" fmla="*/ 0 w 748264"/>
              <a:gd name="connsiteY1" fmla="*/ 549985 h 549985"/>
              <a:gd name="connsiteX2" fmla="*/ 476701 w 748264"/>
              <a:gd name="connsiteY2" fmla="*/ 176607 h 549985"/>
              <a:gd name="connsiteX3" fmla="*/ 476701 w 748264"/>
              <a:gd name="connsiteY3" fmla="*/ 0 h 549985"/>
              <a:gd name="connsiteX4" fmla="*/ 748264 w 748264"/>
              <a:gd name="connsiteY4" fmla="*/ 271728 h 549985"/>
              <a:gd name="connsiteX5" fmla="*/ 476701 w 748264"/>
              <a:gd name="connsiteY5" fmla="*/ 543434 h 549985"/>
              <a:gd name="connsiteX6" fmla="*/ 476701 w 748264"/>
              <a:gd name="connsiteY6" fmla="*/ 366827 h 5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64" h="549985">
                <a:moveTo>
                  <a:pt x="476701" y="366827"/>
                </a:moveTo>
                <a:cubicBezTo>
                  <a:pt x="74559" y="341683"/>
                  <a:pt x="69589" y="509739"/>
                  <a:pt x="0" y="549985"/>
                </a:cubicBezTo>
                <a:cubicBezTo>
                  <a:pt x="39565" y="483115"/>
                  <a:pt x="62178" y="239241"/>
                  <a:pt x="476701" y="176607"/>
                </a:cubicBezTo>
                <a:lnTo>
                  <a:pt x="476701" y="0"/>
                </a:lnTo>
                <a:lnTo>
                  <a:pt x="748264" y="271728"/>
                </a:lnTo>
                <a:lnTo>
                  <a:pt x="476701" y="543434"/>
                </a:lnTo>
                <a:lnTo>
                  <a:pt x="476701" y="3668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7856" cap="rnd">
            <a:noFill/>
            <a:prstDash val="solid"/>
            <a:round/>
          </a:ln>
        </p:spPr>
        <p:txBody>
          <a:bodyPr rtlCol="0" anchor="ctr"/>
          <a:lstStyle/>
          <a:p>
            <a:pPr eaLnBrk="1"/>
            <a:endParaRPr lang="ja-JP" altLang="en-US"/>
          </a:p>
        </p:txBody>
      </p:sp>
      <p:grpSp>
        <p:nvGrpSpPr>
          <p:cNvPr id="4" name="グラフィックス 6">
            <a:extLst>
              <a:ext uri="{FF2B5EF4-FFF2-40B4-BE49-F238E27FC236}">
                <a16:creationId xmlns:a16="http://schemas.microsoft.com/office/drawing/2014/main" id="{BB6449CD-CE55-0C49-A824-85BF4D7A99FB}"/>
              </a:ext>
            </a:extLst>
          </p:cNvPr>
          <p:cNvGrpSpPr/>
          <p:nvPr/>
        </p:nvGrpSpPr>
        <p:grpSpPr>
          <a:xfrm>
            <a:off x="3638179" y="5411084"/>
            <a:ext cx="1539100" cy="1954430"/>
            <a:chOff x="3578249" y="4924875"/>
            <a:chExt cx="1539100" cy="1954430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BF5A27F-3A26-794B-B3A4-061AAA8CF2B7}"/>
                </a:ext>
              </a:extLst>
            </p:cNvPr>
            <p:cNvSpPr/>
            <p:nvPr/>
          </p:nvSpPr>
          <p:spPr>
            <a:xfrm>
              <a:off x="3797571" y="4924875"/>
              <a:ext cx="1245652" cy="1740682"/>
            </a:xfrm>
            <a:custGeom>
              <a:avLst/>
              <a:gdLst>
                <a:gd name="connsiteX0" fmla="*/ 96463 w 1245652"/>
                <a:gd name="connsiteY0" fmla="*/ 1594182 h 1740682"/>
                <a:gd name="connsiteX1" fmla="*/ 136832 w 1245652"/>
                <a:gd name="connsiteY1" fmla="*/ 1594853 h 1740682"/>
                <a:gd name="connsiteX2" fmla="*/ 220895 w 1245652"/>
                <a:gd name="connsiteY2" fmla="*/ 1552460 h 1740682"/>
                <a:gd name="connsiteX3" fmla="*/ 263905 w 1245652"/>
                <a:gd name="connsiteY3" fmla="*/ 1486236 h 1740682"/>
                <a:gd name="connsiteX4" fmla="*/ 283112 w 1245652"/>
                <a:gd name="connsiteY4" fmla="*/ 1416699 h 1740682"/>
                <a:gd name="connsiteX5" fmla="*/ 340690 w 1245652"/>
                <a:gd name="connsiteY5" fmla="*/ 1329271 h 1740682"/>
                <a:gd name="connsiteX6" fmla="*/ 424739 w 1245652"/>
                <a:gd name="connsiteY6" fmla="*/ 1276298 h 1740682"/>
                <a:gd name="connsiteX7" fmla="*/ 469746 w 1245652"/>
                <a:gd name="connsiteY7" fmla="*/ 1237217 h 1740682"/>
                <a:gd name="connsiteX8" fmla="*/ 482989 w 1245652"/>
                <a:gd name="connsiteY8" fmla="*/ 1170993 h 1740682"/>
                <a:gd name="connsiteX9" fmla="*/ 394302 w 1245652"/>
                <a:gd name="connsiteY9" fmla="*/ 1078939 h 1740682"/>
                <a:gd name="connsiteX10" fmla="*/ 328118 w 1245652"/>
                <a:gd name="connsiteY10" fmla="*/ 1090191 h 1740682"/>
                <a:gd name="connsiteX11" fmla="*/ 269199 w 1245652"/>
                <a:gd name="connsiteY11" fmla="*/ 1148476 h 1740682"/>
                <a:gd name="connsiteX12" fmla="*/ 238761 w 1245652"/>
                <a:gd name="connsiteY12" fmla="*/ 1178932 h 1740682"/>
                <a:gd name="connsiteX13" fmla="*/ 208100 w 1245652"/>
                <a:gd name="connsiteY13" fmla="*/ 1188521 h 1740682"/>
                <a:gd name="connsiteX14" fmla="*/ 181183 w 1245652"/>
                <a:gd name="connsiteY14" fmla="*/ 1170993 h 1740682"/>
                <a:gd name="connsiteX15" fmla="*/ 165286 w 1245652"/>
                <a:gd name="connsiteY15" fmla="*/ 1125959 h 1740682"/>
                <a:gd name="connsiteX16" fmla="*/ 175218 w 1245652"/>
                <a:gd name="connsiteY16" fmla="*/ 1008732 h 1740682"/>
                <a:gd name="connsiteX17" fmla="*/ 252660 w 1245652"/>
                <a:gd name="connsiteY17" fmla="*/ 810045 h 1740682"/>
                <a:gd name="connsiteX18" fmla="*/ 359883 w 1245652"/>
                <a:gd name="connsiteY18" fmla="*/ 690834 h 1740682"/>
                <a:gd name="connsiteX19" fmla="*/ 473057 w 1245652"/>
                <a:gd name="connsiteY19" fmla="*/ 568980 h 1740682"/>
                <a:gd name="connsiteX20" fmla="*/ 526012 w 1245652"/>
                <a:gd name="connsiteY20" fmla="*/ 498773 h 1740682"/>
                <a:gd name="connsiteX21" fmla="*/ 628598 w 1245652"/>
                <a:gd name="connsiteY21" fmla="*/ 423938 h 1740682"/>
                <a:gd name="connsiteX22" fmla="*/ 753030 w 1245652"/>
                <a:gd name="connsiteY22" fmla="*/ 357714 h 1740682"/>
                <a:gd name="connsiteX23" fmla="*/ 991307 w 1245652"/>
                <a:gd name="connsiteY23" fmla="*/ 145792 h 1740682"/>
                <a:gd name="connsiteX24" fmla="*/ 1068078 w 1245652"/>
                <a:gd name="connsiteY24" fmla="*/ 56379 h 1740682"/>
                <a:gd name="connsiteX25" fmla="*/ 1160076 w 1245652"/>
                <a:gd name="connsiteY25" fmla="*/ 2078 h 1740682"/>
                <a:gd name="connsiteX26" fmla="*/ 1204426 w 1245652"/>
                <a:gd name="connsiteY26" fmla="*/ 2078 h 1740682"/>
                <a:gd name="connsiteX27" fmla="*/ 1246123 w 1245652"/>
                <a:gd name="connsiteY27" fmla="*/ 51082 h 1740682"/>
                <a:gd name="connsiteX28" fmla="*/ 1228257 w 1245652"/>
                <a:gd name="connsiteY28" fmla="*/ 138495 h 1740682"/>
                <a:gd name="connsiteX29" fmla="*/ 1177285 w 1245652"/>
                <a:gd name="connsiteY29" fmla="*/ 270958 h 1740682"/>
                <a:gd name="connsiteX30" fmla="*/ 1091909 w 1245652"/>
                <a:gd name="connsiteY30" fmla="*/ 466331 h 1740682"/>
                <a:gd name="connsiteX31" fmla="*/ 1029693 w 1245652"/>
                <a:gd name="connsiteY31" fmla="*/ 573621 h 1740682"/>
                <a:gd name="connsiteX32" fmla="*/ 963509 w 1245652"/>
                <a:gd name="connsiteY32" fmla="*/ 648455 h 1740682"/>
                <a:gd name="connsiteX33" fmla="*/ 870185 w 1245652"/>
                <a:gd name="connsiteY33" fmla="*/ 765682 h 1740682"/>
                <a:gd name="connsiteX34" fmla="*/ 835110 w 1245652"/>
                <a:gd name="connsiteY34" fmla="*/ 827265 h 1740682"/>
                <a:gd name="connsiteX35" fmla="*/ 827818 w 1245652"/>
                <a:gd name="connsiteY35" fmla="*/ 861048 h 1740682"/>
                <a:gd name="connsiteX36" fmla="*/ 851649 w 1245652"/>
                <a:gd name="connsiteY36" fmla="*/ 906083 h 1740682"/>
                <a:gd name="connsiteX37" fmla="*/ 1004535 w 1245652"/>
                <a:gd name="connsiteY37" fmla="*/ 933227 h 1740682"/>
                <a:gd name="connsiteX38" fmla="*/ 1123674 w 1245652"/>
                <a:gd name="connsiteY38" fmla="*/ 899458 h 1740682"/>
                <a:gd name="connsiteX39" fmla="*/ 1159419 w 1245652"/>
                <a:gd name="connsiteY39" fmla="*/ 893489 h 1740682"/>
                <a:gd name="connsiteX40" fmla="*/ 1195654 w 1245652"/>
                <a:gd name="connsiteY40" fmla="*/ 905048 h 1740682"/>
                <a:gd name="connsiteX41" fmla="*/ 1211047 w 1245652"/>
                <a:gd name="connsiteY41" fmla="*/ 939852 h 1740682"/>
                <a:gd name="connsiteX42" fmla="*/ 1202443 w 1245652"/>
                <a:gd name="connsiteY42" fmla="*/ 998137 h 1740682"/>
                <a:gd name="connsiteX43" fmla="*/ 1171335 w 1245652"/>
                <a:gd name="connsiteY43" fmla="*/ 1050454 h 1740682"/>
                <a:gd name="connsiteX44" fmla="*/ 1015794 w 1245652"/>
                <a:gd name="connsiteY44" fmla="*/ 1261719 h 1740682"/>
                <a:gd name="connsiteX45" fmla="*/ 911225 w 1245652"/>
                <a:gd name="connsiteY45" fmla="*/ 1383587 h 1740682"/>
                <a:gd name="connsiteX46" fmla="*/ 758324 w 1245652"/>
                <a:gd name="connsiteY46" fmla="*/ 1491533 h 1740682"/>
                <a:gd name="connsiteX47" fmla="*/ 659706 w 1245652"/>
                <a:gd name="connsiteY47" fmla="*/ 1538552 h 1740682"/>
                <a:gd name="connsiteX48" fmla="*/ 566381 w 1245652"/>
                <a:gd name="connsiteY48" fmla="*/ 1604777 h 1740682"/>
                <a:gd name="connsiteX49" fmla="*/ 376422 w 1245652"/>
                <a:gd name="connsiteY49" fmla="*/ 1694189 h 1740682"/>
                <a:gd name="connsiteX50" fmla="*/ 259281 w 1245652"/>
                <a:gd name="connsiteY50" fmla="*/ 1727301 h 1740682"/>
                <a:gd name="connsiteX51" fmla="*/ 152058 w 1245652"/>
                <a:gd name="connsiteY51" fmla="*/ 1741208 h 1740682"/>
                <a:gd name="connsiteX52" fmla="*/ 30936 w 1245652"/>
                <a:gd name="connsiteY52" fmla="*/ 1698829 h 1740682"/>
                <a:gd name="connsiteX53" fmla="*/ 1811 w 1245652"/>
                <a:gd name="connsiteY53" fmla="*/ 1650482 h 1740682"/>
                <a:gd name="connsiteX54" fmla="*/ 8418 w 1245652"/>
                <a:gd name="connsiteY54" fmla="*/ 1613736 h 1740682"/>
                <a:gd name="connsiteX55" fmla="*/ 40197 w 1245652"/>
                <a:gd name="connsiteY55" fmla="*/ 1594182 h 1740682"/>
                <a:gd name="connsiteX56" fmla="*/ 96463 w 1245652"/>
                <a:gd name="connsiteY56" fmla="*/ 1590212 h 1740682"/>
                <a:gd name="connsiteX57" fmla="*/ 96463 w 1245652"/>
                <a:gd name="connsiteY57" fmla="*/ 1594182 h 174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45652" h="1740682">
                  <a:moveTo>
                    <a:pt x="96463" y="1594182"/>
                  </a:moveTo>
                  <a:cubicBezTo>
                    <a:pt x="111018" y="1594182"/>
                    <a:pt x="125573" y="1594853"/>
                    <a:pt x="136832" y="1594853"/>
                  </a:cubicBezTo>
                  <a:cubicBezTo>
                    <a:pt x="169100" y="1591498"/>
                    <a:pt x="199006" y="1576417"/>
                    <a:pt x="220895" y="1552460"/>
                  </a:cubicBezTo>
                  <a:cubicBezTo>
                    <a:pt x="240619" y="1534401"/>
                    <a:pt x="255426" y="1511604"/>
                    <a:pt x="263905" y="1486236"/>
                  </a:cubicBezTo>
                  <a:cubicBezTo>
                    <a:pt x="272607" y="1463746"/>
                    <a:pt x="279047" y="1440460"/>
                    <a:pt x="283112" y="1416699"/>
                  </a:cubicBezTo>
                  <a:cubicBezTo>
                    <a:pt x="288434" y="1380470"/>
                    <a:pt x="309526" y="1348462"/>
                    <a:pt x="340690" y="1329271"/>
                  </a:cubicBezTo>
                  <a:cubicBezTo>
                    <a:pt x="368488" y="1311395"/>
                    <a:pt x="397612" y="1294832"/>
                    <a:pt x="424739" y="1276298"/>
                  </a:cubicBezTo>
                  <a:cubicBezTo>
                    <a:pt x="440803" y="1264529"/>
                    <a:pt x="455862" y="1251460"/>
                    <a:pt x="469746" y="1237217"/>
                  </a:cubicBezTo>
                  <a:cubicBezTo>
                    <a:pt x="487277" y="1219927"/>
                    <a:pt x="492515" y="1193692"/>
                    <a:pt x="482989" y="1170993"/>
                  </a:cubicBezTo>
                  <a:cubicBezTo>
                    <a:pt x="469718" y="1127943"/>
                    <a:pt x="436808" y="1093769"/>
                    <a:pt x="394302" y="1078939"/>
                  </a:cubicBezTo>
                  <a:cubicBezTo>
                    <a:pt x="371659" y="1072719"/>
                    <a:pt x="347423" y="1076829"/>
                    <a:pt x="328118" y="1090191"/>
                  </a:cubicBezTo>
                  <a:cubicBezTo>
                    <a:pt x="305168" y="1105957"/>
                    <a:pt x="285221" y="1125693"/>
                    <a:pt x="269199" y="1148476"/>
                  </a:cubicBezTo>
                  <a:cubicBezTo>
                    <a:pt x="260245" y="1159756"/>
                    <a:pt x="250034" y="1169973"/>
                    <a:pt x="238761" y="1178932"/>
                  </a:cubicBezTo>
                  <a:cubicBezTo>
                    <a:pt x="230478" y="1186536"/>
                    <a:pt x="219233" y="1190058"/>
                    <a:pt x="208100" y="1188521"/>
                  </a:cubicBezTo>
                  <a:cubicBezTo>
                    <a:pt x="196967" y="1186983"/>
                    <a:pt x="187091" y="1180554"/>
                    <a:pt x="181183" y="1170993"/>
                  </a:cubicBezTo>
                  <a:cubicBezTo>
                    <a:pt x="171935" y="1157687"/>
                    <a:pt x="166446" y="1142116"/>
                    <a:pt x="165286" y="1125959"/>
                  </a:cubicBezTo>
                  <a:cubicBezTo>
                    <a:pt x="162604" y="1086599"/>
                    <a:pt x="165957" y="1047071"/>
                    <a:pt x="175218" y="1008732"/>
                  </a:cubicBezTo>
                  <a:cubicBezTo>
                    <a:pt x="188977" y="938412"/>
                    <a:pt x="215210" y="871126"/>
                    <a:pt x="252660" y="810045"/>
                  </a:cubicBezTo>
                  <a:cubicBezTo>
                    <a:pt x="280849" y="764116"/>
                    <a:pt x="317195" y="723722"/>
                    <a:pt x="359883" y="690834"/>
                  </a:cubicBezTo>
                  <a:cubicBezTo>
                    <a:pt x="402920" y="655499"/>
                    <a:pt x="440985" y="614518"/>
                    <a:pt x="473057" y="568980"/>
                  </a:cubicBezTo>
                  <a:cubicBezTo>
                    <a:pt x="490937" y="545806"/>
                    <a:pt x="506819" y="521290"/>
                    <a:pt x="526012" y="498773"/>
                  </a:cubicBezTo>
                  <a:cubicBezTo>
                    <a:pt x="555053" y="467436"/>
                    <a:pt x="589891" y="442025"/>
                    <a:pt x="628598" y="423938"/>
                  </a:cubicBezTo>
                  <a:cubicBezTo>
                    <a:pt x="669638" y="402749"/>
                    <a:pt x="713317" y="382887"/>
                    <a:pt x="753030" y="357714"/>
                  </a:cubicBezTo>
                  <a:cubicBezTo>
                    <a:pt x="843854" y="301065"/>
                    <a:pt x="924425" y="229403"/>
                    <a:pt x="991307" y="145792"/>
                  </a:cubicBezTo>
                  <a:cubicBezTo>
                    <a:pt x="1015794" y="114664"/>
                    <a:pt x="1040938" y="84851"/>
                    <a:pt x="1068078" y="56379"/>
                  </a:cubicBezTo>
                  <a:cubicBezTo>
                    <a:pt x="1092524" y="29347"/>
                    <a:pt x="1124610" y="10408"/>
                    <a:pt x="1160076" y="2078"/>
                  </a:cubicBezTo>
                  <a:cubicBezTo>
                    <a:pt x="1174799" y="93"/>
                    <a:pt x="1189717" y="93"/>
                    <a:pt x="1204426" y="2078"/>
                  </a:cubicBezTo>
                  <a:cubicBezTo>
                    <a:pt x="1234878" y="4063"/>
                    <a:pt x="1246123" y="20612"/>
                    <a:pt x="1246123" y="51082"/>
                  </a:cubicBezTo>
                  <a:cubicBezTo>
                    <a:pt x="1244195" y="80909"/>
                    <a:pt x="1238189" y="110317"/>
                    <a:pt x="1228257" y="138495"/>
                  </a:cubicBezTo>
                  <a:cubicBezTo>
                    <a:pt x="1211704" y="184201"/>
                    <a:pt x="1193838" y="227251"/>
                    <a:pt x="1177285" y="270958"/>
                  </a:cubicBezTo>
                  <a:cubicBezTo>
                    <a:pt x="1152114" y="337461"/>
                    <a:pt x="1123618" y="402679"/>
                    <a:pt x="1091909" y="466331"/>
                  </a:cubicBezTo>
                  <a:cubicBezTo>
                    <a:pt x="1075216" y="504293"/>
                    <a:pt x="1054348" y="540271"/>
                    <a:pt x="1029693" y="573621"/>
                  </a:cubicBezTo>
                  <a:cubicBezTo>
                    <a:pt x="1007189" y="598780"/>
                    <a:pt x="986013" y="623953"/>
                    <a:pt x="963509" y="648455"/>
                  </a:cubicBezTo>
                  <a:cubicBezTo>
                    <a:pt x="929091" y="684767"/>
                    <a:pt x="897871" y="723988"/>
                    <a:pt x="870185" y="765682"/>
                  </a:cubicBezTo>
                  <a:cubicBezTo>
                    <a:pt x="857222" y="785459"/>
                    <a:pt x="845502" y="806020"/>
                    <a:pt x="835110" y="827265"/>
                  </a:cubicBezTo>
                  <a:cubicBezTo>
                    <a:pt x="830975" y="838098"/>
                    <a:pt x="828517" y="849475"/>
                    <a:pt x="827818" y="861048"/>
                  </a:cubicBezTo>
                  <a:cubicBezTo>
                    <a:pt x="825695" y="879540"/>
                    <a:pt x="835166" y="897445"/>
                    <a:pt x="851649" y="906083"/>
                  </a:cubicBezTo>
                  <a:cubicBezTo>
                    <a:pt x="896823" y="935519"/>
                    <a:pt x="952013" y="945317"/>
                    <a:pt x="1004535" y="933227"/>
                  </a:cubicBezTo>
                  <a:cubicBezTo>
                    <a:pt x="1044877" y="924309"/>
                    <a:pt x="1084659" y="913030"/>
                    <a:pt x="1123674" y="899458"/>
                  </a:cubicBezTo>
                  <a:cubicBezTo>
                    <a:pt x="1135170" y="895488"/>
                    <a:pt x="1147253" y="893475"/>
                    <a:pt x="1159419" y="893489"/>
                  </a:cubicBezTo>
                  <a:cubicBezTo>
                    <a:pt x="1172592" y="891980"/>
                    <a:pt x="1185792" y="896187"/>
                    <a:pt x="1195654" y="905048"/>
                  </a:cubicBezTo>
                  <a:cubicBezTo>
                    <a:pt x="1205530" y="913910"/>
                    <a:pt x="1211131" y="926587"/>
                    <a:pt x="1211047" y="939852"/>
                  </a:cubicBezTo>
                  <a:cubicBezTo>
                    <a:pt x="1212472" y="959672"/>
                    <a:pt x="1209539" y="979575"/>
                    <a:pt x="1202443" y="998137"/>
                  </a:cubicBezTo>
                  <a:cubicBezTo>
                    <a:pt x="1195067" y="1017188"/>
                    <a:pt x="1184549" y="1034883"/>
                    <a:pt x="1171335" y="1050454"/>
                  </a:cubicBezTo>
                  <a:cubicBezTo>
                    <a:pt x="1119707" y="1120661"/>
                    <a:pt x="1068749" y="1195495"/>
                    <a:pt x="1015794" y="1261719"/>
                  </a:cubicBezTo>
                  <a:cubicBezTo>
                    <a:pt x="983079" y="1304140"/>
                    <a:pt x="948172" y="1344814"/>
                    <a:pt x="911225" y="1383587"/>
                  </a:cubicBezTo>
                  <a:cubicBezTo>
                    <a:pt x="866344" y="1427517"/>
                    <a:pt x="814730" y="1463956"/>
                    <a:pt x="758324" y="1491533"/>
                  </a:cubicBezTo>
                  <a:cubicBezTo>
                    <a:pt x="725889" y="1508753"/>
                    <a:pt x="692797" y="1523988"/>
                    <a:pt x="659706" y="1538552"/>
                  </a:cubicBezTo>
                  <a:cubicBezTo>
                    <a:pt x="625441" y="1555800"/>
                    <a:pt x="593983" y="1578122"/>
                    <a:pt x="566381" y="1604777"/>
                  </a:cubicBezTo>
                  <a:cubicBezTo>
                    <a:pt x="511331" y="1649685"/>
                    <a:pt x="446097" y="1680379"/>
                    <a:pt x="376422" y="1694189"/>
                  </a:cubicBezTo>
                  <a:cubicBezTo>
                    <a:pt x="336709" y="1703456"/>
                    <a:pt x="298323" y="1716706"/>
                    <a:pt x="259281" y="1727301"/>
                  </a:cubicBezTo>
                  <a:cubicBezTo>
                    <a:pt x="224290" y="1736554"/>
                    <a:pt x="188251" y="1741236"/>
                    <a:pt x="152058" y="1741208"/>
                  </a:cubicBezTo>
                  <a:cubicBezTo>
                    <a:pt x="107861" y="1742382"/>
                    <a:pt x="64768" y="1727301"/>
                    <a:pt x="30936" y="1698829"/>
                  </a:cubicBezTo>
                  <a:cubicBezTo>
                    <a:pt x="16031" y="1686473"/>
                    <a:pt x="5765" y="1669435"/>
                    <a:pt x="1811" y="1650482"/>
                  </a:cubicBezTo>
                  <a:cubicBezTo>
                    <a:pt x="-1318" y="1637847"/>
                    <a:pt x="1085" y="1624484"/>
                    <a:pt x="8418" y="1613736"/>
                  </a:cubicBezTo>
                  <a:cubicBezTo>
                    <a:pt x="15752" y="1602987"/>
                    <a:pt x="27304" y="1595873"/>
                    <a:pt x="40197" y="1594182"/>
                  </a:cubicBezTo>
                  <a:cubicBezTo>
                    <a:pt x="58873" y="1591848"/>
                    <a:pt x="77647" y="1590520"/>
                    <a:pt x="96463" y="1590212"/>
                  </a:cubicBezTo>
                  <a:lnTo>
                    <a:pt x="96463" y="1594182"/>
                  </a:lnTo>
                  <a:close/>
                </a:path>
              </a:pathLst>
            </a:custGeom>
            <a:solidFill>
              <a:srgbClr val="408B45"/>
            </a:solidFill>
            <a:ln w="13923" cap="rnd">
              <a:noFill/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823CCCC1-FEA2-014E-B6EC-D03082371A09}"/>
                </a:ext>
              </a:extLst>
            </p:cNvPr>
            <p:cNvSpPr/>
            <p:nvPr/>
          </p:nvSpPr>
          <p:spPr>
            <a:xfrm>
              <a:off x="4559870" y="5795224"/>
              <a:ext cx="78429" cy="78478"/>
            </a:xfrm>
            <a:custGeom>
              <a:avLst/>
              <a:gdLst>
                <a:gd name="connsiteX0" fmla="*/ 78150 w 78429"/>
                <a:gd name="connsiteY0" fmla="*/ 38880 h 78478"/>
                <a:gd name="connsiteX1" fmla="*/ 38935 w 78429"/>
                <a:gd name="connsiteY1" fmla="*/ 78119 h 78478"/>
                <a:gd name="connsiteX2" fmla="*/ -280 w 78429"/>
                <a:gd name="connsiteY2" fmla="*/ 38880 h 78478"/>
                <a:gd name="connsiteX3" fmla="*/ 38935 w 78429"/>
                <a:gd name="connsiteY3" fmla="*/ -359 h 78478"/>
                <a:gd name="connsiteX4" fmla="*/ 78150 w 78429"/>
                <a:gd name="connsiteY4" fmla="*/ 38880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8150" y="38880"/>
                  </a:moveTo>
                  <a:cubicBezTo>
                    <a:pt x="78150" y="60551"/>
                    <a:pt x="60593" y="78119"/>
                    <a:pt x="38935" y="78119"/>
                  </a:cubicBezTo>
                  <a:cubicBezTo>
                    <a:pt x="17277" y="78119"/>
                    <a:pt x="-280" y="60551"/>
                    <a:pt x="-280" y="38880"/>
                  </a:cubicBezTo>
                  <a:cubicBezTo>
                    <a:pt x="-280" y="17209"/>
                    <a:pt x="17277" y="-359"/>
                    <a:pt x="38935" y="-359"/>
                  </a:cubicBezTo>
                  <a:cubicBezTo>
                    <a:pt x="60593" y="-359"/>
                    <a:pt x="78150" y="17209"/>
                    <a:pt x="78150" y="38880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798498C-BBF8-3C4E-9B22-7CB3B5B051B3}"/>
                </a:ext>
              </a:extLst>
            </p:cNvPr>
            <p:cNvSpPr/>
            <p:nvPr/>
          </p:nvSpPr>
          <p:spPr>
            <a:xfrm>
              <a:off x="3947162" y="5873702"/>
              <a:ext cx="78429" cy="78478"/>
            </a:xfrm>
            <a:custGeom>
              <a:avLst/>
              <a:gdLst>
                <a:gd name="connsiteX0" fmla="*/ 77612 w 78429"/>
                <a:gd name="connsiteY0" fmla="*/ 38949 h 78478"/>
                <a:gd name="connsiteX1" fmla="*/ 38397 w 78429"/>
                <a:gd name="connsiteY1" fmla="*/ 78188 h 78478"/>
                <a:gd name="connsiteX2" fmla="*/ -818 w 78429"/>
                <a:gd name="connsiteY2" fmla="*/ 38949 h 78478"/>
                <a:gd name="connsiteX3" fmla="*/ 38397 w 78429"/>
                <a:gd name="connsiteY3" fmla="*/ -290 h 78478"/>
                <a:gd name="connsiteX4" fmla="*/ 77612 w 78429"/>
                <a:gd name="connsiteY4" fmla="*/ 38949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7612" y="38949"/>
                  </a:moveTo>
                  <a:cubicBezTo>
                    <a:pt x="77612" y="60620"/>
                    <a:pt x="60055" y="78188"/>
                    <a:pt x="38397" y="78188"/>
                  </a:cubicBezTo>
                  <a:cubicBezTo>
                    <a:pt x="16739" y="78188"/>
                    <a:pt x="-818" y="60620"/>
                    <a:pt x="-818" y="38949"/>
                  </a:cubicBezTo>
                  <a:cubicBezTo>
                    <a:pt x="-818" y="17278"/>
                    <a:pt x="16739" y="-290"/>
                    <a:pt x="38397" y="-290"/>
                  </a:cubicBezTo>
                  <a:cubicBezTo>
                    <a:pt x="60055" y="-290"/>
                    <a:pt x="77612" y="17277"/>
                    <a:pt x="77612" y="38949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6BA8B952-6138-FF4A-8043-59E219EE12A1}"/>
                </a:ext>
              </a:extLst>
            </p:cNvPr>
            <p:cNvSpPr/>
            <p:nvPr/>
          </p:nvSpPr>
          <p:spPr>
            <a:xfrm>
              <a:off x="4104022" y="6540455"/>
              <a:ext cx="78429" cy="78478"/>
            </a:xfrm>
            <a:custGeom>
              <a:avLst/>
              <a:gdLst>
                <a:gd name="connsiteX0" fmla="*/ 77750 w 78429"/>
                <a:gd name="connsiteY0" fmla="*/ 39534 h 78478"/>
                <a:gd name="connsiteX1" fmla="*/ 38535 w 78429"/>
                <a:gd name="connsiteY1" fmla="*/ 78773 h 78478"/>
                <a:gd name="connsiteX2" fmla="*/ -680 w 78429"/>
                <a:gd name="connsiteY2" fmla="*/ 39534 h 78478"/>
                <a:gd name="connsiteX3" fmla="*/ 38535 w 78429"/>
                <a:gd name="connsiteY3" fmla="*/ 295 h 78478"/>
                <a:gd name="connsiteX4" fmla="*/ 77750 w 78429"/>
                <a:gd name="connsiteY4" fmla="*/ 39534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7750" y="39534"/>
                  </a:moveTo>
                  <a:cubicBezTo>
                    <a:pt x="77750" y="61205"/>
                    <a:pt x="60193" y="78773"/>
                    <a:pt x="38535" y="78773"/>
                  </a:cubicBezTo>
                  <a:cubicBezTo>
                    <a:pt x="16877" y="78773"/>
                    <a:pt x="-680" y="61205"/>
                    <a:pt x="-680" y="39534"/>
                  </a:cubicBezTo>
                  <a:cubicBezTo>
                    <a:pt x="-680" y="17863"/>
                    <a:pt x="16877" y="295"/>
                    <a:pt x="38535" y="295"/>
                  </a:cubicBezTo>
                  <a:cubicBezTo>
                    <a:pt x="60193" y="295"/>
                    <a:pt x="77750" y="17863"/>
                    <a:pt x="77750" y="39534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24886FB-5E64-E245-8C87-57C44432F8A8}"/>
                </a:ext>
              </a:extLst>
            </p:cNvPr>
            <p:cNvSpPr txBox="1"/>
            <p:nvPr/>
          </p:nvSpPr>
          <p:spPr>
            <a:xfrm>
              <a:off x="4605670" y="5605196"/>
              <a:ext cx="511679" cy="28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274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両津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7BFD491-5760-9F46-88D4-3B109BD8316D}"/>
                </a:ext>
              </a:extLst>
            </p:cNvPr>
            <p:cNvSpPr txBox="1"/>
            <p:nvPr/>
          </p:nvSpPr>
          <p:spPr>
            <a:xfrm>
              <a:off x="3578249" y="5478084"/>
              <a:ext cx="511679" cy="28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274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相川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12FF9F7-F8C1-554D-87CD-4824316DBD1E}"/>
                </a:ext>
              </a:extLst>
            </p:cNvPr>
            <p:cNvSpPr txBox="1"/>
            <p:nvPr/>
          </p:nvSpPr>
          <p:spPr>
            <a:xfrm>
              <a:off x="4151914" y="6590893"/>
              <a:ext cx="511679" cy="28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274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小木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9F88DC-6984-2344-A3FA-3BEAB4586501}"/>
              </a:ext>
            </a:extLst>
          </p:cNvPr>
          <p:cNvSpPr/>
          <p:nvPr/>
        </p:nvSpPr>
        <p:spPr bwMode="auto">
          <a:xfrm>
            <a:off x="3962459" y="6188142"/>
            <a:ext cx="201493" cy="407411"/>
          </a:xfrm>
          <a:prstGeom prst="rect">
            <a:avLst/>
          </a:prstGeom>
          <a:noFill/>
          <a:ln w="22225">
            <a:solidFill>
              <a:schemeClr val="accent6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892" tIns="82419" rIns="109892" bIns="82419" rtlCol="0" anchor="ctr">
            <a:spAutoFit/>
          </a:bodyPr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kumimoji="1" lang="ja-JP" altLang="en-US" sz="1374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62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A27145B-C567-7544-BCA5-A634ED6D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ja-JP" altLang="en-US"/>
              <a:t>日程表</a:t>
            </a:r>
          </a:p>
        </p:txBody>
      </p:sp>
      <p:sp>
        <p:nvSpPr>
          <p:cNvPr id="5122" name="スライド番号プレースホルダー 3">
            <a:extLst>
              <a:ext uri="{FF2B5EF4-FFF2-40B4-BE49-F238E27FC236}">
                <a16:creationId xmlns:a16="http://schemas.microsoft.com/office/drawing/2014/main" id="{82727487-5F53-0242-9AF3-5F5F92A9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25DC8-B156-5749-9E46-694DDBB0C1DD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D826FA7-6195-0C42-A50C-0665CE2A8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41547"/>
              </p:ext>
            </p:extLst>
          </p:nvPr>
        </p:nvGraphicFramePr>
        <p:xfrm>
          <a:off x="414691" y="2979420"/>
          <a:ext cx="4498267" cy="42081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6466">
                  <a:extLst>
                    <a:ext uri="{9D8B030D-6E8A-4147-A177-3AD203B41FA5}">
                      <a16:colId xmlns:a16="http://schemas.microsoft.com/office/drawing/2014/main" val="493585317"/>
                    </a:ext>
                  </a:extLst>
                </a:gridCol>
                <a:gridCol w="3681801">
                  <a:extLst>
                    <a:ext uri="{9D8B030D-6E8A-4147-A177-3AD203B41FA5}">
                      <a16:colId xmlns:a16="http://schemas.microsoft.com/office/drawing/2014/main" val="2925981803"/>
                    </a:ext>
                  </a:extLst>
                </a:gridCol>
              </a:tblGrid>
              <a:tr h="1118529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50</a:t>
                      </a:r>
                      <a:r>
                        <a:rPr kumimoji="1" lang="ja-JP" altLang="en-US" sz="14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分</a:t>
                      </a:r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ja-JP" altLang="en-US" sz="8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せんかくわんあげしまゆうえん</a:t>
                      </a:r>
                      <a:endParaRPr lang="en-US" altLang="ja-JP" sz="8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尖閣湾揚島遊園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・崖</a:t>
                      </a:r>
                      <a:r>
                        <a:rPr lang="ja-JP" altLang="en-US" sz="800">
                          <a:latin typeface="+mn-ea"/>
                          <a:ea typeface="+mn-ea"/>
                        </a:rPr>
                        <a:t>（がけ）</a:t>
                      </a: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と海、きれいな景色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・水族館で見られる意外な生きもの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dirty="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</a:txBody>
                  <a:tcPr marL="69782" marR="69782" marT="34891" marB="34891" anchor="ctr"/>
                </a:tc>
                <a:extLst>
                  <a:ext uri="{0D108BD9-81ED-4DB2-BD59-A6C34878D82A}">
                    <a16:rowId xmlns:a16="http://schemas.microsoft.com/office/drawing/2014/main" val="1859867947"/>
                  </a:ext>
                </a:extLst>
              </a:tr>
              <a:tr h="1382567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60</a:t>
                      </a:r>
                      <a:r>
                        <a:rPr kumimoji="1" lang="ja-JP" altLang="en-US" sz="14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分</a:t>
                      </a:r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pPr marL="0" marR="0" lvl="0" indent="0" algn="l" defTabSz="695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ひめづ  ぎょこう</a:t>
                      </a:r>
                      <a:endParaRPr lang="en-US" altLang="ja-JP" sz="8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 marL="0" marR="0" lvl="0" indent="0" algn="l" defTabSz="695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姫津漁港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・イカさき体験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・漁師さんの生活を知る</a:t>
                      </a:r>
                      <a:endParaRPr lang="en-US" altLang="ja-JP" sz="160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・ここに「石見</a:t>
                      </a:r>
                      <a:r>
                        <a:rPr lang="en-US" altLang="ja-JP" sz="11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(</a:t>
                      </a:r>
                      <a:r>
                        <a:rPr lang="ja-JP" altLang="en-US" sz="11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いわみ</a:t>
                      </a:r>
                      <a:r>
                        <a:rPr lang="en-US" altLang="ja-JP" sz="11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)</a:t>
                      </a: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」さんがたくさんいる理由を考える</a:t>
                      </a:r>
                      <a:endParaRPr lang="en-US" altLang="ja-JP" sz="1600" dirty="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</a:txBody>
                  <a:tcPr marL="69782" marR="69782" marT="34891" marB="34891" anchor="ctr"/>
                </a:tc>
                <a:extLst>
                  <a:ext uri="{0D108BD9-81ED-4DB2-BD59-A6C34878D82A}">
                    <a16:rowId xmlns:a16="http://schemas.microsoft.com/office/drawing/2014/main" val="2140401753"/>
                  </a:ext>
                </a:extLst>
              </a:tr>
              <a:tr h="1630191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40</a:t>
                      </a:r>
                      <a:r>
                        <a:rPr kumimoji="1" lang="ja-JP" altLang="en-US" sz="14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分</a:t>
                      </a:r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ja-JP" altLang="en-US" sz="7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ふきあげ かいがん</a:t>
                      </a:r>
                      <a:endParaRPr lang="en-US" altLang="ja-JP" sz="700" dirty="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吹上海岸</a:t>
                      </a:r>
                      <a:endParaRPr lang="en-US" altLang="ja-JP" sz="1600" dirty="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1600">
                          <a:latin typeface="UD Digi Kyokasho NP-R" panose="02020400000000000000" pitchFamily="18" charset="-128"/>
                          <a:ea typeface="UD Digi Kyokasho NP-R" panose="02020400000000000000" pitchFamily="18" charset="-128"/>
                        </a:rPr>
                        <a:t>・金山を支えた特別な石を探してみよう</a:t>
                      </a:r>
                      <a:endParaRPr lang="en-US" altLang="ja-JP" sz="1600" dirty="0">
                        <a:latin typeface="UD Digi Kyokasho NP-R" panose="02020400000000000000" pitchFamily="18" charset="-128"/>
                        <a:ea typeface="UD Digi Kyokasho NP-R" panose="02020400000000000000" pitchFamily="18" charset="-128"/>
                      </a:endParaRPr>
                    </a:p>
                  </a:txBody>
                  <a:tcPr marL="69782" marR="69782" marT="34891" marB="34891" anchor="ctr"/>
                </a:tc>
                <a:extLst>
                  <a:ext uri="{0D108BD9-81ED-4DB2-BD59-A6C34878D82A}">
                    <a16:rowId xmlns:a16="http://schemas.microsoft.com/office/drawing/2014/main" val="59482763"/>
                  </a:ext>
                </a:extLst>
              </a:tr>
            </a:tbl>
          </a:graphicData>
        </a:graphic>
      </p:graphicFrame>
      <p:sp>
        <p:nvSpPr>
          <p:cNvPr id="6" name="角丸四角形 32">
            <a:extLst>
              <a:ext uri="{FF2B5EF4-FFF2-40B4-BE49-F238E27FC236}">
                <a16:creationId xmlns:a16="http://schemas.microsoft.com/office/drawing/2014/main" id="{ED3A28B9-8E7F-4AC3-ABE0-3E689A484658}"/>
              </a:ext>
            </a:extLst>
          </p:cNvPr>
          <p:cNvSpPr/>
          <p:nvPr/>
        </p:nvSpPr>
        <p:spPr>
          <a:xfrm>
            <a:off x="414691" y="695559"/>
            <a:ext cx="4498267" cy="2001921"/>
          </a:xfrm>
          <a:prstGeom prst="roundRect">
            <a:avLst>
              <a:gd name="adj" fmla="val 7834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/>
            <a:r>
              <a:rPr kumimoji="1" lang="ja-JP" altLang="en-US" sz="1400">
                <a:solidFill>
                  <a:schemeClr val="tx1"/>
                </a:solidFill>
                <a:latin typeface="+mn-ea"/>
                <a:ea typeface="+mn-ea"/>
              </a:rPr>
              <a:t>江戸時代、たくさんの人が佐渡に暮らし、金を掘っていました。そうして、佐渡金銀山は栄えていきました。</a:t>
            </a:r>
            <a:endParaRPr kumimoji="1" lang="en-US" altLang="ja-JP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/>
            <a:endParaRPr kumimoji="1" lang="en-US" altLang="ja-JP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/>
            <a:r>
              <a:rPr kumimoji="1" lang="ja-JP" altLang="en-US" sz="1400">
                <a:solidFill>
                  <a:schemeClr val="tx1"/>
                </a:solidFill>
                <a:latin typeface="+mn-ea"/>
                <a:ea typeface="+mn-ea"/>
              </a:rPr>
              <a:t>その繁栄を支えた２つのものがあります。</a:t>
            </a:r>
            <a:endParaRPr kumimoji="1" lang="en-US" altLang="ja-JP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/>
            <a:r>
              <a:rPr kumimoji="1" lang="ja-JP" altLang="en-US" sz="1400">
                <a:solidFill>
                  <a:schemeClr val="tx1"/>
                </a:solidFill>
                <a:latin typeface="+mn-ea"/>
                <a:ea typeface="+mn-ea"/>
              </a:rPr>
              <a:t>それは、</a:t>
            </a:r>
            <a:r>
              <a:rPr kumimoji="1" lang="ja-JP" altLang="en-US" sz="1400" u="sng">
                <a:solidFill>
                  <a:schemeClr val="tx1"/>
                </a:solidFill>
                <a:latin typeface="+mn-ea"/>
                <a:ea typeface="+mn-ea"/>
              </a:rPr>
              <a:t>ある食べもの</a:t>
            </a:r>
            <a:r>
              <a:rPr kumimoji="1" lang="ja-JP" altLang="en-US" sz="1400">
                <a:solidFill>
                  <a:schemeClr val="tx1"/>
                </a:solidFill>
                <a:latin typeface="+mn-ea"/>
                <a:ea typeface="+mn-ea"/>
              </a:rPr>
              <a:t>と、</a:t>
            </a:r>
            <a:r>
              <a:rPr kumimoji="1" lang="ja-JP" altLang="en-US" sz="1400" u="sng">
                <a:solidFill>
                  <a:schemeClr val="tx1"/>
                </a:solidFill>
                <a:latin typeface="+mn-ea"/>
                <a:ea typeface="+mn-ea"/>
              </a:rPr>
              <a:t>ある道具</a:t>
            </a:r>
            <a:r>
              <a:rPr kumimoji="1" lang="ja-JP" altLang="en-US" sz="1400">
                <a:solidFill>
                  <a:schemeClr val="tx1"/>
                </a:solidFill>
                <a:latin typeface="+mn-ea"/>
                <a:ea typeface="+mn-ea"/>
              </a:rPr>
              <a:t>です。</a:t>
            </a:r>
            <a:endParaRPr kumimoji="1" lang="en-US" altLang="ja-JP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/>
            <a:endParaRPr kumimoji="1" lang="en-US" altLang="ja-JP" sz="1400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/>
            <a:r>
              <a:rPr lang="ja-JP" altLang="en-US" sz="1400">
                <a:solidFill>
                  <a:schemeClr val="tx1"/>
                </a:solidFill>
                <a:latin typeface="+mn-ea"/>
                <a:ea typeface="+mn-ea"/>
              </a:rPr>
              <a:t>その２つのものを探っていきましょう。</a:t>
            </a:r>
            <a:endParaRPr kumimoji="1" lang="ja-JP" altLang="en-US" sz="140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260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7A209FE-EB14-43C4-B182-FEB62BB0C101}"/>
              </a:ext>
            </a:extLst>
          </p:cNvPr>
          <p:cNvSpPr/>
          <p:nvPr/>
        </p:nvSpPr>
        <p:spPr>
          <a:xfrm>
            <a:off x="283450" y="3594716"/>
            <a:ext cx="2662052" cy="98162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102066-089C-504D-9EE8-52BF09D3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800"/>
              <a:t>きれいな景色と水族館を楽しもう</a:t>
            </a:r>
          </a:p>
        </p:txBody>
      </p:sp>
      <p:sp>
        <p:nvSpPr>
          <p:cNvPr id="12290" name="スライド番号プレースホルダー 1">
            <a:extLst>
              <a:ext uri="{FF2B5EF4-FFF2-40B4-BE49-F238E27FC236}">
                <a16:creationId xmlns:a16="http://schemas.microsoft.com/office/drawing/2014/main" id="{090157E1-31C2-DB48-B28E-DBB5494C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E84146-D2BB-4F45-9260-7AC90A57D158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658EC39-9768-40D3-B39F-5981733865B1}"/>
              </a:ext>
            </a:extLst>
          </p:cNvPr>
          <p:cNvSpPr/>
          <p:nvPr/>
        </p:nvSpPr>
        <p:spPr>
          <a:xfrm>
            <a:off x="198120" y="838433"/>
            <a:ext cx="3312243" cy="89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「尖閣湾」は海と岩の美しい景観が有名です。展望台からは尖閣湾の崖</a:t>
            </a:r>
            <a:r>
              <a:rPr lang="ja-JP" altLang="en-US" sz="700">
                <a:latin typeface="+mn-ea"/>
                <a:ea typeface="+mn-ea"/>
              </a:rPr>
              <a:t>（がけ）</a:t>
            </a:r>
            <a:r>
              <a:rPr lang="ja-JP" altLang="en-US" sz="1200">
                <a:latin typeface="+mn-ea"/>
                <a:ea typeface="+mn-ea"/>
              </a:rPr>
              <a:t>が一望できます。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A376AA-74CD-4E24-8DB3-D7C59F67138D}"/>
              </a:ext>
            </a:extLst>
          </p:cNvPr>
          <p:cNvSpPr/>
          <p:nvPr/>
        </p:nvSpPr>
        <p:spPr>
          <a:xfrm>
            <a:off x="283449" y="3629399"/>
            <a:ext cx="292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en-US" altLang="ja-JP" sz="1200">
                <a:latin typeface="+mn-ea"/>
                <a:ea typeface="+mn-ea"/>
              </a:rPr>
              <a:t>Q.</a:t>
            </a:r>
            <a:r>
              <a:rPr lang="ja-JP" altLang="en-US" sz="1200">
                <a:latin typeface="+mn-ea"/>
                <a:ea typeface="+mn-ea"/>
              </a:rPr>
              <a:t>　水槽にいるイカの種類は？</a:t>
            </a:r>
            <a:endParaRPr lang="en-US" altLang="ja-JP" sz="1200">
              <a:latin typeface="+mn-ea"/>
              <a:ea typeface="+mn-ea"/>
            </a:endParaRPr>
          </a:p>
          <a:p>
            <a:pPr eaLnBrk="1">
              <a:defRPr/>
            </a:pPr>
            <a:endParaRPr lang="ja-JP" altLang="en-US" sz="12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3B2699-96B7-489F-8D5C-F7E396D1B8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363" y="838362"/>
            <a:ext cx="1709029" cy="1139353"/>
          </a:xfrm>
          <a:prstGeom prst="rect">
            <a:avLst/>
          </a:prstGeom>
        </p:spPr>
      </p:pic>
      <p:sp>
        <p:nvSpPr>
          <p:cNvPr id="20" name="角丸四角形 32">
            <a:extLst>
              <a:ext uri="{FF2B5EF4-FFF2-40B4-BE49-F238E27FC236}">
                <a16:creationId xmlns:a16="http://schemas.microsoft.com/office/drawing/2014/main" id="{B1A3C322-0831-4909-BA68-23E7648AAF19}"/>
              </a:ext>
            </a:extLst>
          </p:cNvPr>
          <p:cNvSpPr/>
          <p:nvPr/>
        </p:nvSpPr>
        <p:spPr>
          <a:xfrm>
            <a:off x="220980" y="4787756"/>
            <a:ext cx="3218135" cy="2600021"/>
          </a:xfrm>
          <a:prstGeom prst="roundRect">
            <a:avLst>
              <a:gd name="adj" fmla="val 783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>
              <a:defRPr/>
            </a:pPr>
            <a:endParaRPr lang="en-US" altLang="ja-JP" sz="12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7C89A2-C11F-4BEE-9729-29EDE5C39C26}"/>
              </a:ext>
            </a:extLst>
          </p:cNvPr>
          <p:cNvSpPr txBox="1"/>
          <p:nvPr/>
        </p:nvSpPr>
        <p:spPr>
          <a:xfrm>
            <a:off x="1051964" y="4918574"/>
            <a:ext cx="23824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400" b="1">
                <a:solidFill>
                  <a:schemeClr val="tx1"/>
                </a:solidFill>
                <a:latin typeface="+mn-ea"/>
                <a:ea typeface="+mn-ea"/>
              </a:rPr>
              <a:t>尖閣湾の景色はどうやって</a:t>
            </a:r>
            <a:endParaRPr lang="en-US" altLang="ja-JP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eaLnBrk="1">
              <a:defRPr/>
            </a:pPr>
            <a:r>
              <a:rPr lang="ja-JP" altLang="en-US" sz="1400" b="1">
                <a:solidFill>
                  <a:schemeClr val="tx1"/>
                </a:solidFill>
                <a:latin typeface="+mn-ea"/>
                <a:ea typeface="+mn-ea"/>
              </a:rPr>
              <a:t>できたのだろう？</a:t>
            </a:r>
            <a:endParaRPr lang="en-US" altLang="ja-JP" sz="105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099896-FA9D-48A8-B868-FCFEBD1F2EE1}"/>
              </a:ext>
            </a:extLst>
          </p:cNvPr>
          <p:cNvSpPr txBox="1"/>
          <p:nvPr/>
        </p:nvSpPr>
        <p:spPr>
          <a:xfrm>
            <a:off x="331224" y="5410016"/>
            <a:ext cx="3046033" cy="1846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100">
                <a:solidFill>
                  <a:schemeClr val="tx1"/>
                </a:solidFill>
                <a:latin typeface="+mn-ea"/>
                <a:ea typeface="+mn-ea"/>
              </a:rPr>
              <a:t>　尖閣湾の</a:t>
            </a:r>
            <a:r>
              <a:rPr lang="ja-JP" altLang="en-US" sz="1100">
                <a:latin typeface="+mn-ea"/>
                <a:ea typeface="+mn-ea"/>
              </a:rPr>
              <a:t>ガケは、</a:t>
            </a:r>
            <a:r>
              <a:rPr lang="ja-JP" altLang="en-US" sz="1100" b="1" u="sng">
                <a:solidFill>
                  <a:srgbClr val="C00000"/>
                </a:solidFill>
                <a:latin typeface="+mn-ea"/>
                <a:ea typeface="+mn-ea"/>
              </a:rPr>
              <a:t>縦方向のしま模様</a:t>
            </a:r>
            <a:r>
              <a:rPr lang="ja-JP" altLang="en-US" sz="1100">
                <a:latin typeface="+mn-ea"/>
                <a:ea typeface="+mn-ea"/>
              </a:rPr>
              <a:t>が特徴です。ガケを形作る岩が縦の方向に割れやすい性質を持っていて、これが日本海の荒波によって長い時間削られて、できました。</a:t>
            </a:r>
            <a:endParaRPr lang="en-US" altLang="ja-JP" sz="1100" dirty="0"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  <a:defRPr/>
            </a:pPr>
            <a:r>
              <a:rPr kumimoji="1" lang="ja-JP" altLang="en-US" sz="1100">
                <a:solidFill>
                  <a:schemeClr val="tx1"/>
                </a:solidFill>
                <a:latin typeface="+mn-ea"/>
                <a:ea typeface="+mn-ea"/>
              </a:rPr>
              <a:t>　また、</a:t>
            </a:r>
            <a:r>
              <a:rPr lang="ja-JP" altLang="en-US" sz="1100" b="1" u="sng">
                <a:solidFill>
                  <a:srgbClr val="C00000"/>
                </a:solidFill>
                <a:latin typeface="+mn-ea"/>
                <a:ea typeface="+mn-ea"/>
              </a:rPr>
              <a:t>ガケの上が平ら</a:t>
            </a:r>
            <a:r>
              <a:rPr kumimoji="1" lang="ja-JP" altLang="en-US" sz="1100">
                <a:solidFill>
                  <a:schemeClr val="tx1"/>
                </a:solidFill>
                <a:latin typeface="+mn-ea"/>
                <a:ea typeface="+mn-ea"/>
              </a:rPr>
              <a:t>なのは、かつて海底だった場所が、地震によって持ち上がったためです。</a:t>
            </a:r>
          </a:p>
        </p:txBody>
      </p:sp>
      <p:pic>
        <p:nvPicPr>
          <p:cNvPr id="1026" name="Picture 2" descr="イカのキャラクター">
            <a:extLst>
              <a:ext uri="{FF2B5EF4-FFF2-40B4-BE49-F238E27FC236}">
                <a16:creationId xmlns:a16="http://schemas.microsoft.com/office/drawing/2014/main" id="{38A0896B-9653-4EFD-9A05-5C7FF403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2765">
            <a:off x="4090173" y="3464975"/>
            <a:ext cx="981627" cy="9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EC61979-BAF2-450A-A85D-4CB6D2193CCA}"/>
              </a:ext>
            </a:extLst>
          </p:cNvPr>
          <p:cNvSpPr/>
          <p:nvPr/>
        </p:nvSpPr>
        <p:spPr>
          <a:xfrm>
            <a:off x="2009563" y="2117046"/>
            <a:ext cx="3209829" cy="117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「あげしま水族館」には、佐渡で見られる魚やサザエ、ウニ、イカなどを見ることができます。</a:t>
            </a:r>
            <a:endParaRPr lang="en-US" altLang="ja-JP" sz="1200"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水族館の水槽のイカを観察してみよう。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4A30246-8A6C-418E-8E6B-FCD4ABC128CB}"/>
              </a:ext>
            </a:extLst>
          </p:cNvPr>
          <p:cNvSpPr/>
          <p:nvPr/>
        </p:nvSpPr>
        <p:spPr>
          <a:xfrm>
            <a:off x="320348" y="3989591"/>
            <a:ext cx="3281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en-US" altLang="ja-JP" sz="2800" dirty="0">
                <a:latin typeface="+mn-ea"/>
                <a:ea typeface="+mn-ea"/>
              </a:rPr>
              <a:t>(</a:t>
            </a:r>
            <a:r>
              <a:rPr lang="ja-JP" altLang="en-US" sz="2800">
                <a:latin typeface="+mn-ea"/>
                <a:ea typeface="+mn-ea"/>
              </a:rPr>
              <a:t>　　　　</a:t>
            </a:r>
            <a:r>
              <a:rPr lang="en-US" altLang="ja-JP" sz="2800" dirty="0">
                <a:latin typeface="+mn-ea"/>
                <a:ea typeface="+mn-ea"/>
              </a:rPr>
              <a:t>) </a:t>
            </a:r>
            <a:r>
              <a:rPr lang="ja-JP" altLang="en-US" sz="1200">
                <a:latin typeface="+mn-ea"/>
                <a:ea typeface="+mn-ea"/>
              </a:rPr>
              <a:t>イカ</a:t>
            </a:r>
            <a:endParaRPr lang="ja-JP" altLang="en-US" sz="1200" dirty="0">
              <a:latin typeface="+mn-ea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88EB4E-2687-4FA5-8726-2F56F00FE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2" y="2117046"/>
            <a:ext cx="1605704" cy="1121142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E9027AE-C14D-4C82-AF33-E75D044F38C2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尖閣湾揚島遊園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C6C88AFC-0EFF-7849-9106-E320236028B5}"/>
              </a:ext>
            </a:extLst>
          </p:cNvPr>
          <p:cNvSpPr/>
          <p:nvPr/>
        </p:nvSpPr>
        <p:spPr>
          <a:xfrm>
            <a:off x="3208021" y="3444404"/>
            <a:ext cx="971045" cy="591216"/>
          </a:xfrm>
          <a:prstGeom prst="wedgeRoundRectCallout">
            <a:avLst>
              <a:gd name="adj1" fmla="val 62529"/>
              <a:gd name="adj2" fmla="val 25746"/>
              <a:gd name="adj3" fmla="val 16667"/>
            </a:avLst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l" eaLnBrk="1"/>
            <a:r>
              <a:rPr kumimoji="1" lang="ja-JP" altLang="en-US" sz="1000">
                <a:latin typeface="+mn-ea"/>
                <a:ea typeface="+mn-ea"/>
              </a:rPr>
              <a:t>次は、イカをさばこうじゃなイカ！</a:t>
            </a:r>
          </a:p>
        </p:txBody>
      </p:sp>
      <p:pic>
        <p:nvPicPr>
          <p:cNvPr id="7" name="図 6" descr="山と湖の風景&#10;&#10;自動的に生成された説明">
            <a:extLst>
              <a:ext uri="{FF2B5EF4-FFF2-40B4-BE49-F238E27FC236}">
                <a16:creationId xmlns:a16="http://schemas.microsoft.com/office/drawing/2014/main" id="{F136A5AA-BC7E-F34C-96FB-8B0E594686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359" y="5272680"/>
            <a:ext cx="1616031" cy="176815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D7B11B0-90AD-C748-9428-4243796FF0FF}"/>
              </a:ext>
            </a:extLst>
          </p:cNvPr>
          <p:cNvGrpSpPr/>
          <p:nvPr/>
        </p:nvGrpSpPr>
        <p:grpSpPr>
          <a:xfrm>
            <a:off x="316874" y="4971265"/>
            <a:ext cx="743182" cy="307777"/>
            <a:chOff x="308782" y="4997830"/>
            <a:chExt cx="743182" cy="307777"/>
          </a:xfrm>
        </p:grpSpPr>
        <p:sp>
          <p:nvSpPr>
            <p:cNvPr id="21" name="平行四辺形 20">
              <a:extLst>
                <a:ext uri="{FF2B5EF4-FFF2-40B4-BE49-F238E27FC236}">
                  <a16:creationId xmlns:a16="http://schemas.microsoft.com/office/drawing/2014/main" id="{B6CD848D-F972-463C-896E-1D4F28FE8B0F}"/>
                </a:ext>
              </a:extLst>
            </p:cNvPr>
            <p:cNvSpPr/>
            <p:nvPr/>
          </p:nvSpPr>
          <p:spPr>
            <a:xfrm flipH="1">
              <a:off x="365931" y="5081418"/>
              <a:ext cx="686033" cy="184291"/>
            </a:xfrm>
            <a:prstGeom prst="parallelogram">
              <a:avLst/>
            </a:prstGeom>
            <a:solidFill>
              <a:srgbClr val="F1E57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12460A2-8CB7-6B48-89CD-E0D2D8471733}"/>
                </a:ext>
              </a:extLst>
            </p:cNvPr>
            <p:cNvSpPr/>
            <p:nvPr/>
          </p:nvSpPr>
          <p:spPr>
            <a:xfrm>
              <a:off x="308782" y="4997830"/>
              <a:ext cx="7431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b="1">
                  <a:solidFill>
                    <a:srgbClr val="000000"/>
                  </a:solidFill>
                  <a:latin typeface="UD デジタル 教科書体 NP-R"/>
                  <a:ea typeface="UD デジタル 教科書体 NP-R"/>
                </a:rPr>
                <a:t>コラム</a:t>
              </a:r>
              <a:endParaRPr lang="ja-JP" altLang="en-US"/>
            </a:p>
          </p:txBody>
        </p:sp>
      </p:grpSp>
      <p:sp>
        <p:nvSpPr>
          <p:cNvPr id="6" name="右矢印 5">
            <a:extLst>
              <a:ext uri="{FF2B5EF4-FFF2-40B4-BE49-F238E27FC236}">
                <a16:creationId xmlns:a16="http://schemas.microsoft.com/office/drawing/2014/main" id="{97E860A8-84EE-834D-B3BC-5F66676298C7}"/>
              </a:ext>
            </a:extLst>
          </p:cNvPr>
          <p:cNvSpPr/>
          <p:nvPr/>
        </p:nvSpPr>
        <p:spPr>
          <a:xfrm>
            <a:off x="4133904" y="4573155"/>
            <a:ext cx="972766" cy="4781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0" bIns="36000" rtlCol="0" anchor="ctr">
            <a:noAutofit/>
          </a:bodyPr>
          <a:lstStyle/>
          <a:p>
            <a:pPr algn="l" eaLnBrk="1"/>
            <a:r>
              <a:rPr kumimoji="1" lang="ja-JP" altLang="en-US" sz="800">
                <a:latin typeface="+mn-ea"/>
                <a:ea typeface="+mn-ea"/>
              </a:rPr>
              <a:t>次のページへ</a:t>
            </a:r>
            <a:endParaRPr lang="en-US" altLang="ja-JP" sz="800" dirty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65510-9233-5944-8BAB-D9EACA38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b="1">
                <a:latin typeface="+mj-ea"/>
              </a:rPr>
              <a:t>イカをさばいてみよう</a:t>
            </a:r>
            <a:endParaRPr lang="ja-JP" altLang="en-US" sz="2400">
              <a:latin typeface="+mj-ea"/>
            </a:endParaRPr>
          </a:p>
        </p:txBody>
      </p:sp>
      <p:sp>
        <p:nvSpPr>
          <p:cNvPr id="10242" name="スライド番号プレースホルダー 1">
            <a:extLst>
              <a:ext uri="{FF2B5EF4-FFF2-40B4-BE49-F238E27FC236}">
                <a16:creationId xmlns:a16="http://schemas.microsoft.com/office/drawing/2014/main" id="{BA15EC44-89F6-1B4F-8EFC-39C9AC7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470C6-8E50-8340-A53B-C1D5B24AE0D5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205B2A9-DC79-944C-A556-C3149ED44A5B}"/>
              </a:ext>
            </a:extLst>
          </p:cNvPr>
          <p:cNvSpPr/>
          <p:nvPr/>
        </p:nvSpPr>
        <p:spPr>
          <a:xfrm>
            <a:off x="218321" y="608714"/>
            <a:ext cx="2877711" cy="57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イカさき体験の感想を記録しよう！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  <a:defRPr/>
            </a:pPr>
            <a:r>
              <a:rPr lang="ja-JP" altLang="en-US" sz="1000">
                <a:solidFill>
                  <a:srgbClr val="000000"/>
                </a:solidFill>
                <a:latin typeface="+mn-ea"/>
                <a:ea typeface="+mn-ea"/>
              </a:rPr>
              <a:t>（感触は？普段、食べている時との違いは？）</a:t>
            </a:r>
            <a:endParaRPr lang="ja-JP" altLang="en-US" sz="1000" dirty="0">
              <a:solidFill>
                <a:srgbClr val="000000"/>
              </a:solidFill>
              <a:latin typeface="UD デジタル 教科書体 NP-R"/>
              <a:ea typeface="UD デジタル 教科書体 NP-R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F55FC55-2F1B-D149-BB70-68C1A740804F}"/>
              </a:ext>
            </a:extLst>
          </p:cNvPr>
          <p:cNvSpPr/>
          <p:nvPr/>
        </p:nvSpPr>
        <p:spPr>
          <a:xfrm>
            <a:off x="236007" y="1243495"/>
            <a:ext cx="3695246" cy="1860696"/>
          </a:xfrm>
          <a:prstGeom prst="roundRect">
            <a:avLst>
              <a:gd name="adj" fmla="val 4511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2F56980-3398-415C-B545-C4D780DE309A}"/>
              </a:ext>
            </a:extLst>
          </p:cNvPr>
          <p:cNvSpPr/>
          <p:nvPr/>
        </p:nvSpPr>
        <p:spPr>
          <a:xfrm>
            <a:off x="236006" y="4639869"/>
            <a:ext cx="4890771" cy="998775"/>
          </a:xfrm>
          <a:prstGeom prst="roundRect">
            <a:avLst>
              <a:gd name="adj" fmla="val 8648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222D5CD-611B-4E79-8C92-F5195BBE3EAC}"/>
              </a:ext>
            </a:extLst>
          </p:cNvPr>
          <p:cNvSpPr/>
          <p:nvPr/>
        </p:nvSpPr>
        <p:spPr>
          <a:xfrm>
            <a:off x="200873" y="4356133"/>
            <a:ext cx="4686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>
                <a:latin typeface="+mn-ea"/>
                <a:ea typeface="+mn-ea"/>
              </a:rPr>
              <a:t>・イカ以外にも捕れる魚はいるの？その方法は？</a:t>
            </a:r>
            <a:endParaRPr lang="en-US" altLang="ja-JP" sz="1200" dirty="0">
              <a:latin typeface="+mn-ea"/>
              <a:ea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261C2A8-DF13-4518-8C83-7A3930062C0E}"/>
              </a:ext>
            </a:extLst>
          </p:cNvPr>
          <p:cNvGrpSpPr/>
          <p:nvPr/>
        </p:nvGrpSpPr>
        <p:grpSpPr>
          <a:xfrm>
            <a:off x="220980" y="3310441"/>
            <a:ext cx="4890771" cy="935150"/>
            <a:chOff x="220980" y="775142"/>
            <a:chExt cx="4890771" cy="935150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DD3156C8-9AFA-4889-9697-1274A1CDD091}"/>
                </a:ext>
              </a:extLst>
            </p:cNvPr>
            <p:cNvSpPr/>
            <p:nvPr/>
          </p:nvSpPr>
          <p:spPr>
            <a:xfrm>
              <a:off x="220980" y="775142"/>
              <a:ext cx="4890771" cy="9351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5963" eaLnBrk="1">
                <a:defRPr/>
              </a:pPr>
              <a:r>
                <a:rPr lang="ja-JP" altLang="en-US" sz="1400">
                  <a:latin typeface="+mn-ea"/>
                  <a:ea typeface="+mn-ea"/>
                </a:rPr>
                <a:t>ミッション</a:t>
              </a:r>
              <a:endParaRPr lang="en-US" altLang="ja-JP" sz="1400">
                <a:latin typeface="+mn-ea"/>
                <a:ea typeface="+mn-ea"/>
              </a:endParaRPr>
            </a:p>
            <a:p>
              <a:pPr marL="715963" eaLnBrk="1">
                <a:defRPr/>
              </a:pPr>
              <a:r>
                <a:rPr lang="ja-JP" altLang="en-US">
                  <a:latin typeface="+mn-ea"/>
                  <a:ea typeface="+mn-ea"/>
                </a:rPr>
                <a:t>姫津のお母さんたちに</a:t>
              </a:r>
              <a:endParaRPr lang="en-US" altLang="ja-JP">
                <a:latin typeface="+mn-ea"/>
                <a:ea typeface="+mn-ea"/>
              </a:endParaRPr>
            </a:p>
            <a:p>
              <a:pPr marL="1341438" eaLnBrk="1">
                <a:defRPr/>
              </a:pPr>
              <a:r>
                <a:rPr lang="ja-JP" altLang="en-US">
                  <a:latin typeface="+mn-ea"/>
                  <a:ea typeface="+mn-ea"/>
                </a:rPr>
                <a:t>インタビューしよう！</a:t>
              </a:r>
            </a:p>
          </p:txBody>
        </p:sp>
        <p:pic>
          <p:nvPicPr>
            <p:cNvPr id="15" name="グラフィックス 14" descr="電球と歯車">
              <a:extLst>
                <a:ext uri="{FF2B5EF4-FFF2-40B4-BE49-F238E27FC236}">
                  <a16:creationId xmlns:a16="http://schemas.microsoft.com/office/drawing/2014/main" id="{42C3EA98-C2A7-4153-A114-F4AC574D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579" y="980360"/>
              <a:ext cx="523683" cy="523683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AA6CC-CD5E-4BDB-982E-14F48C26E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9825" y="1256118"/>
            <a:ext cx="1071818" cy="18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46DD3D-4972-4131-B795-E1B7C205C0AE}"/>
              </a:ext>
            </a:extLst>
          </p:cNvPr>
          <p:cNvSpPr/>
          <p:nvPr/>
        </p:nvSpPr>
        <p:spPr>
          <a:xfrm>
            <a:off x="200873" y="5725336"/>
            <a:ext cx="4686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>
                <a:latin typeface="+mn-ea"/>
                <a:ea typeface="+mn-ea"/>
              </a:rPr>
              <a:t>・姫津集落に多い名字は？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3B10DC2-FEFA-4452-90E5-E0C716FA6CED}"/>
              </a:ext>
            </a:extLst>
          </p:cNvPr>
          <p:cNvSpPr/>
          <p:nvPr/>
        </p:nvSpPr>
        <p:spPr>
          <a:xfrm>
            <a:off x="236006" y="5992785"/>
            <a:ext cx="4890771" cy="998775"/>
          </a:xfrm>
          <a:prstGeom prst="roundRect">
            <a:avLst>
              <a:gd name="adj" fmla="val 10653"/>
            </a:avLst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C3682AC-6FAE-46A9-AFE2-6B3BEC66D0FD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姫津漁港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775160-D8B9-4242-930D-D6C1A883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佐渡金銀山</a:t>
            </a:r>
            <a:r>
              <a:rPr lang="ja-JP" altLang="en-US" sz="1800"/>
              <a:t>と</a:t>
            </a:r>
            <a:r>
              <a:rPr lang="ja-JP" altLang="en-US"/>
              <a:t>漁師</a:t>
            </a:r>
            <a:r>
              <a:rPr lang="ja-JP" altLang="en-US" sz="1800"/>
              <a:t>の</a:t>
            </a:r>
            <a:r>
              <a:rPr lang="ja-JP" altLang="en-US"/>
              <a:t>意外な</a:t>
            </a:r>
            <a:r>
              <a:rPr lang="ja-JP" altLang="en-US" sz="1800"/>
              <a:t>つながり</a:t>
            </a:r>
            <a:endParaRPr kumimoji="1" lang="ja-JP" altLang="en-US" sz="1800"/>
          </a:p>
        </p:txBody>
      </p:sp>
      <p:pic>
        <p:nvPicPr>
          <p:cNvPr id="2050" name="Picture 2" descr="金の延べ棒のイラスト">
            <a:extLst>
              <a:ext uri="{FF2B5EF4-FFF2-40B4-BE49-F238E27FC236}">
                <a16:creationId xmlns:a16="http://schemas.microsoft.com/office/drawing/2014/main" id="{7403DBBD-BC0F-4D35-BC8C-E4E173FD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473" y="1057010"/>
            <a:ext cx="901902" cy="7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B504E9A-9A8D-4258-880E-4785A22A08EA}"/>
              </a:ext>
            </a:extLst>
          </p:cNvPr>
          <p:cNvSpPr/>
          <p:nvPr/>
        </p:nvSpPr>
        <p:spPr>
          <a:xfrm>
            <a:off x="326591" y="1101561"/>
            <a:ext cx="3738160" cy="17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佐渡金銀山が繁栄した時代、全国からたくさんの人々が佐渡に集まり、相川は大きな町に成長しました。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人口が急に増加</a:t>
            </a:r>
            <a:r>
              <a:rPr lang="ja-JP" altLang="en-US" sz="1200">
                <a:latin typeface="+mn-ea"/>
                <a:ea typeface="+mn-ea"/>
              </a:rPr>
              <a:t>し、人々の食糧を確保するため「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棚田</a:t>
            </a:r>
            <a:r>
              <a:rPr lang="ja-JP" altLang="en-US" sz="900">
                <a:latin typeface="+mn-ea"/>
                <a:ea typeface="+mn-ea"/>
              </a:rPr>
              <a:t>（たなだ）</a:t>
            </a:r>
            <a:r>
              <a:rPr lang="ja-JP" altLang="en-US" sz="1200">
                <a:latin typeface="+mn-ea"/>
                <a:ea typeface="+mn-ea"/>
              </a:rPr>
              <a:t>」を作ってお米の生産量を増やしたり、遠くから漁師を呼んで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水産物の確保</a:t>
            </a:r>
            <a:r>
              <a:rPr lang="ja-JP" altLang="en-US" sz="1200">
                <a:latin typeface="+mn-ea"/>
                <a:ea typeface="+mn-ea"/>
              </a:rPr>
              <a:t>をしたりしました。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483E89-038D-43E6-A32F-B1B1528413CD}"/>
              </a:ext>
            </a:extLst>
          </p:cNvPr>
          <p:cNvSpPr/>
          <p:nvPr/>
        </p:nvSpPr>
        <p:spPr>
          <a:xfrm>
            <a:off x="323416" y="3283907"/>
            <a:ext cx="3600884" cy="256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ja-JP" altLang="en-US" sz="1200">
                <a:latin typeface="+mn-ea"/>
                <a:ea typeface="+mn-ea"/>
              </a:rPr>
              <a:t>遠く離れた島根県の石見</a:t>
            </a:r>
            <a:r>
              <a:rPr lang="ja-JP" altLang="en-US" sz="900">
                <a:latin typeface="+mn-ea"/>
                <a:ea typeface="+mn-ea"/>
              </a:rPr>
              <a:t>（いわみ）（昔は石見の国と呼ばれていた）</a:t>
            </a:r>
            <a:r>
              <a:rPr lang="ja-JP" altLang="en-US" sz="1200">
                <a:latin typeface="+mn-ea"/>
                <a:ea typeface="+mn-ea"/>
              </a:rPr>
              <a:t>から、技術を持った漁師が佐渡の姫津へ移住しました。彼らによって、延縄</a:t>
            </a:r>
            <a:r>
              <a:rPr lang="ja-JP" altLang="en-US" sz="900">
                <a:latin typeface="+mn-ea"/>
                <a:ea typeface="+mn-ea"/>
              </a:rPr>
              <a:t>（はえなわ）</a:t>
            </a:r>
            <a:r>
              <a:rPr lang="ja-JP" altLang="en-US" sz="1200">
                <a:latin typeface="+mn-ea"/>
                <a:ea typeface="+mn-ea"/>
              </a:rPr>
              <a:t>漁が佐渡に初めて導入されました。</a:t>
            </a:r>
            <a:endParaRPr lang="en-US" altLang="ja-JP" sz="1200" dirty="0"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</a:pPr>
            <a:r>
              <a:rPr lang="ja-JP" altLang="en-US" sz="1200">
                <a:latin typeface="+mn-ea"/>
                <a:ea typeface="+mn-ea"/>
              </a:rPr>
              <a:t>このため、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いまでも姫津の集落には「石見」姓を持つ人々が多く</a:t>
            </a:r>
            <a:r>
              <a:rPr lang="ja-JP" altLang="en-US" sz="1200">
                <a:latin typeface="+mn-ea"/>
                <a:ea typeface="+mn-ea"/>
              </a:rPr>
              <a:t>住んでいます。漁師の石見さんたちのおかげで、佐渡の金銀山の食糧事情も改善されたと言われています。そして、姫津は今も、魚やイカの漁が盛んな漁師町として有名です。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pic>
        <p:nvPicPr>
          <p:cNvPr id="2054" name="Picture 6" descr="漁師のイラスト">
            <a:extLst>
              <a:ext uri="{FF2B5EF4-FFF2-40B4-BE49-F238E27FC236}">
                <a16:creationId xmlns:a16="http://schemas.microsoft.com/office/drawing/2014/main" id="{0AAB5D04-D62E-4F86-AB1C-45CF6A63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193" y="3116682"/>
            <a:ext cx="962565" cy="9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田植えをするお百姓さんのイラスト">
            <a:extLst>
              <a:ext uri="{FF2B5EF4-FFF2-40B4-BE49-F238E27FC236}">
                <a16:creationId xmlns:a16="http://schemas.microsoft.com/office/drawing/2014/main" id="{AEC2978A-222E-4A76-A27B-CE331294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986" y="2143566"/>
            <a:ext cx="836978" cy="8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1C41B35-FE5A-40CE-BCC2-244ADA0433A1}"/>
              </a:ext>
            </a:extLst>
          </p:cNvPr>
          <p:cNvGrpSpPr/>
          <p:nvPr/>
        </p:nvGrpSpPr>
        <p:grpSpPr>
          <a:xfrm>
            <a:off x="2181735" y="5539741"/>
            <a:ext cx="3029640" cy="1737094"/>
            <a:chOff x="3216555" y="6133071"/>
            <a:chExt cx="1994820" cy="1143763"/>
          </a:xfrm>
        </p:grpSpPr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3640362B-9AB1-4EAF-899E-B5CF235C72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6555" y="6133071"/>
              <a:ext cx="1994820" cy="114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2AC8F63-C618-4850-A415-54D7A9CF7B43}"/>
                </a:ext>
              </a:extLst>
            </p:cNvPr>
            <p:cNvSpPr/>
            <p:nvPr/>
          </p:nvSpPr>
          <p:spPr>
            <a:xfrm>
              <a:off x="3629884" y="6405612"/>
              <a:ext cx="1063557" cy="479898"/>
            </a:xfrm>
            <a:custGeom>
              <a:avLst/>
              <a:gdLst>
                <a:gd name="connsiteX0" fmla="*/ 0 w 1063557"/>
                <a:gd name="connsiteY0" fmla="*/ 479898 h 479898"/>
                <a:gd name="connsiteX1" fmla="*/ 505838 w 1063557"/>
                <a:gd name="connsiteY1" fmla="*/ 97277 h 479898"/>
                <a:gd name="connsiteX2" fmla="*/ 1063557 w 1063557"/>
                <a:gd name="connsiteY2" fmla="*/ 0 h 47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557" h="479898">
                  <a:moveTo>
                    <a:pt x="0" y="479898"/>
                  </a:moveTo>
                  <a:cubicBezTo>
                    <a:pt x="164289" y="328579"/>
                    <a:pt x="328579" y="177260"/>
                    <a:pt x="505838" y="97277"/>
                  </a:cubicBezTo>
                  <a:cubicBezTo>
                    <a:pt x="683097" y="17294"/>
                    <a:pt x="873327" y="8647"/>
                    <a:pt x="1063557" y="0"/>
                  </a:cubicBez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E53752-839C-46B1-A204-98F4A1EDD64C}"/>
                </a:ext>
              </a:extLst>
            </p:cNvPr>
            <p:cNvSpPr txBox="1"/>
            <p:nvPr/>
          </p:nvSpPr>
          <p:spPr>
            <a:xfrm>
              <a:off x="4562719" y="6161284"/>
              <a:ext cx="303976" cy="1215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200">
                  <a:latin typeface="+mj-ea"/>
                  <a:ea typeface="+mj-ea"/>
                </a:rPr>
                <a:t>佐渡国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421C491-7F20-49DB-AF54-2D37D1CD6510}"/>
                </a:ext>
              </a:extLst>
            </p:cNvPr>
            <p:cNvSpPr txBox="1"/>
            <p:nvPr/>
          </p:nvSpPr>
          <p:spPr>
            <a:xfrm>
              <a:off x="3362482" y="6717940"/>
              <a:ext cx="303976" cy="1215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200">
                  <a:latin typeface="+mj-ea"/>
                  <a:ea typeface="+mj-ea"/>
                </a:rPr>
                <a:t>石見国</a:t>
              </a:r>
            </a:p>
          </p:txBody>
        </p:sp>
      </p:grp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29B25F8-F539-4B73-9CC0-A763A517336B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姫津漁港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670BE1F-72A2-47E3-B2EA-F2BB1A7DAE95}"/>
              </a:ext>
            </a:extLst>
          </p:cNvPr>
          <p:cNvSpPr txBox="1"/>
          <p:nvPr/>
        </p:nvSpPr>
        <p:spPr>
          <a:xfrm>
            <a:off x="326591" y="716840"/>
            <a:ext cx="46744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① 食糧が足りない！佐渡金銀山のゴールドラッシュ</a:t>
            </a:r>
            <a:endParaRPr lang="en-US" altLang="ja-JP" sz="14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3FDFF-41CD-4D87-A469-2D5C01D0DC71}"/>
              </a:ext>
            </a:extLst>
          </p:cNvPr>
          <p:cNvSpPr txBox="1"/>
          <p:nvPr/>
        </p:nvSpPr>
        <p:spPr>
          <a:xfrm>
            <a:off x="323416" y="2902406"/>
            <a:ext cx="405607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 島外からプロを呼ぶ！遠く離れた石見から</a:t>
            </a:r>
            <a:endParaRPr lang="en-US" altLang="ja-JP" sz="14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56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FCB31-6465-4835-9AF6-23909424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+mj-ea"/>
                <a:ea typeface="+mj-ea"/>
              </a:rPr>
              <a:t>姫津に導入された当時の最新漁法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2FD6BE-F728-44C8-B8F2-496CE3BB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A1D7-4895-1846-9CDB-BACBC6C557B7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27186019-641E-40B8-977C-C1C66BECECCF}"/>
              </a:ext>
            </a:extLst>
          </p:cNvPr>
          <p:cNvSpPr txBox="1">
            <a:spLocks/>
          </p:cNvSpPr>
          <p:nvPr/>
        </p:nvSpPr>
        <p:spPr>
          <a:xfrm>
            <a:off x="4084532" y="7256804"/>
            <a:ext cx="1243118" cy="2235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913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5195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70390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05585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40781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59763" algn="l" defTabSz="703905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111715" algn="l" defTabSz="703905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463668" algn="l" defTabSz="703905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815620" algn="l" defTabSz="703905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9E54A1D7-4895-1846-9CDB-BACBC6C557B7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D16BBA0-A634-4E3A-9EC0-253CCB97D476}"/>
              </a:ext>
            </a:extLst>
          </p:cNvPr>
          <p:cNvGrpSpPr/>
          <p:nvPr/>
        </p:nvGrpSpPr>
        <p:grpSpPr>
          <a:xfrm>
            <a:off x="249080" y="4329104"/>
            <a:ext cx="1975564" cy="658351"/>
            <a:chOff x="249080" y="4329104"/>
            <a:chExt cx="1975564" cy="658351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4E57FCB0-2DEE-48A6-934F-8C77A44EF7BD}"/>
                </a:ext>
              </a:extLst>
            </p:cNvPr>
            <p:cNvSpPr/>
            <p:nvPr/>
          </p:nvSpPr>
          <p:spPr>
            <a:xfrm>
              <a:off x="249080" y="4329104"/>
              <a:ext cx="1975564" cy="65835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eaLnBrk="1">
                <a:lnSpc>
                  <a:spcPct val="150000"/>
                </a:lnSpc>
              </a:pPr>
              <a:endParaRPr kumimoji="1" lang="ja-JP" altLang="en-US" sz="1050">
                <a:latin typeface="+mn-ea"/>
                <a:ea typeface="+mn-ea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8EEF0E5-0B36-4091-90A1-F4B587569B2F}"/>
                </a:ext>
              </a:extLst>
            </p:cNvPr>
            <p:cNvGrpSpPr/>
            <p:nvPr/>
          </p:nvGrpSpPr>
          <p:grpSpPr>
            <a:xfrm>
              <a:off x="463618" y="4355838"/>
              <a:ext cx="1570922" cy="505265"/>
              <a:chOff x="299106" y="6657871"/>
              <a:chExt cx="1434763" cy="505265"/>
            </a:xfrm>
            <a:noFill/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3C23B68-CC6C-4D85-B1D7-E9F694A983E2}"/>
                  </a:ext>
                </a:extLst>
              </p:cNvPr>
              <p:cNvSpPr txBox="1"/>
              <p:nvPr/>
            </p:nvSpPr>
            <p:spPr>
              <a:xfrm>
                <a:off x="299106" y="6830221"/>
                <a:ext cx="1434763" cy="332915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>
                    <a:solidFill>
                      <a:schemeClr val="bg1"/>
                    </a:solidFill>
                    <a:latin typeface="+mj-ea"/>
                    <a:ea typeface="+mj-ea"/>
                  </a:rPr>
                  <a:t>シイラ漬漁</a:t>
                </a:r>
                <a:endParaRPr kumimoji="0" lang="ja-JP" altLang="en-US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6BAFB5-F189-47BF-827D-C92BB6688E69}"/>
                  </a:ext>
                </a:extLst>
              </p:cNvPr>
              <p:cNvSpPr txBox="1"/>
              <p:nvPr/>
            </p:nvSpPr>
            <p:spPr>
              <a:xfrm>
                <a:off x="962303" y="6657871"/>
                <a:ext cx="521972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ja-JP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つけ</a:t>
                </a:r>
                <a:endParaRPr lang="ja-JP" altLang="en-US" sz="2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007E1-6372-48BD-8B99-5CB894E2DDAF}"/>
              </a:ext>
            </a:extLst>
          </p:cNvPr>
          <p:cNvSpPr txBox="1"/>
          <p:nvPr/>
        </p:nvSpPr>
        <p:spPr>
          <a:xfrm>
            <a:off x="3089821" y="798400"/>
            <a:ext cx="1932896" cy="7380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>
                <a:latin typeface="+mn-ea"/>
                <a:ea typeface="+mn-ea"/>
              </a:rPr>
              <a:t>1</a:t>
            </a:r>
            <a:r>
              <a:rPr lang="ja-JP" altLang="en-US" sz="1100">
                <a:latin typeface="+mn-ea"/>
                <a:ea typeface="+mn-ea"/>
              </a:rPr>
              <a:t>本の幹縄</a:t>
            </a:r>
            <a:r>
              <a:rPr lang="en-US" altLang="ja-JP" sz="900">
                <a:latin typeface="+mn-ea"/>
                <a:ea typeface="+mn-ea"/>
              </a:rPr>
              <a:t>(</a:t>
            </a:r>
            <a:r>
              <a:rPr lang="ja-JP" altLang="en-US" sz="900">
                <a:latin typeface="+mn-ea"/>
                <a:ea typeface="+mn-ea"/>
              </a:rPr>
              <a:t>みきなわ</a:t>
            </a:r>
            <a:r>
              <a:rPr lang="en-US" altLang="ja-JP" sz="900">
                <a:latin typeface="+mn-ea"/>
                <a:ea typeface="+mn-ea"/>
              </a:rPr>
              <a:t>)</a:t>
            </a:r>
            <a:r>
              <a:rPr lang="ja-JP" altLang="en-US" sz="1100">
                <a:latin typeface="+mn-ea"/>
                <a:ea typeface="+mn-ea"/>
              </a:rPr>
              <a:t>に多数の枝縄</a:t>
            </a:r>
            <a:r>
              <a:rPr lang="en-US" altLang="ja-JP" sz="900">
                <a:latin typeface="+mn-ea"/>
                <a:ea typeface="+mn-ea"/>
              </a:rPr>
              <a:t>(</a:t>
            </a:r>
            <a:r>
              <a:rPr lang="ja-JP" altLang="en-US" sz="900">
                <a:latin typeface="+mn-ea"/>
                <a:ea typeface="+mn-ea"/>
              </a:rPr>
              <a:t>えだなわ</a:t>
            </a:r>
            <a:r>
              <a:rPr lang="en-US" altLang="ja-JP" sz="900">
                <a:latin typeface="+mn-ea"/>
                <a:ea typeface="+mn-ea"/>
              </a:rPr>
              <a:t>)</a:t>
            </a:r>
            <a:r>
              <a:rPr lang="ja-JP" altLang="en-US" sz="1100">
                <a:latin typeface="+mn-ea"/>
                <a:ea typeface="+mn-ea"/>
              </a:rPr>
              <a:t>をつけ、多くの魚を釣り上げる漁法。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231815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871EEB-B895-4D77-A6A8-898B7DFDE67A}"/>
              </a:ext>
            </a:extLst>
          </p:cNvPr>
          <p:cNvSpPr txBox="1"/>
          <p:nvPr/>
        </p:nvSpPr>
        <p:spPr>
          <a:xfrm>
            <a:off x="2452494" y="4329104"/>
            <a:ext cx="2626075" cy="7051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>
                <a:latin typeface="+mn-ea"/>
                <a:ea typeface="+mn-ea"/>
              </a:rPr>
              <a:t>浮いたものに集まるというシイラの習性を利用し、海面に浮かせた木（漬木</a:t>
            </a:r>
            <a:r>
              <a:rPr lang="en-US" altLang="ja-JP" sz="1050" dirty="0">
                <a:latin typeface="+mn-ea"/>
                <a:ea typeface="+mn-ea"/>
              </a:rPr>
              <a:t> </a:t>
            </a:r>
            <a:r>
              <a:rPr lang="ja-JP" altLang="en-US" sz="800">
                <a:latin typeface="+mn-ea"/>
                <a:ea typeface="+mn-ea"/>
              </a:rPr>
              <a:t>つけぎ</a:t>
            </a:r>
            <a:r>
              <a:rPr lang="ja-JP" altLang="en-US" sz="1050">
                <a:latin typeface="+mn-ea"/>
                <a:ea typeface="+mn-ea"/>
              </a:rPr>
              <a:t>）にシイラを誘い、捕獲する漁法。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E6F9375-E379-4EF7-AE8F-252BAB47306D}"/>
              </a:ext>
            </a:extLst>
          </p:cNvPr>
          <p:cNvGrpSpPr/>
          <p:nvPr/>
        </p:nvGrpSpPr>
        <p:grpSpPr>
          <a:xfrm>
            <a:off x="249079" y="825696"/>
            <a:ext cx="2650489" cy="522400"/>
            <a:chOff x="249079" y="825696"/>
            <a:chExt cx="2650489" cy="522400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3290425F-2010-4B58-9BF7-C2724B047526}"/>
                </a:ext>
              </a:extLst>
            </p:cNvPr>
            <p:cNvSpPr/>
            <p:nvPr/>
          </p:nvSpPr>
          <p:spPr>
            <a:xfrm>
              <a:off x="249079" y="825696"/>
              <a:ext cx="2650489" cy="522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 eaLnBrk="1">
                <a:lnSpc>
                  <a:spcPct val="150000"/>
                </a:lnSpc>
              </a:pPr>
              <a:endParaRPr kumimoji="1" lang="ja-JP" altLang="en-US" sz="1400">
                <a:latin typeface="+mn-ea"/>
                <a:ea typeface="+mn-ea"/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D5F55CCC-7B34-4EA4-88BB-7A44C946D72E}"/>
                </a:ext>
              </a:extLst>
            </p:cNvPr>
            <p:cNvGrpSpPr/>
            <p:nvPr/>
          </p:nvGrpSpPr>
          <p:grpSpPr>
            <a:xfrm>
              <a:off x="408605" y="831086"/>
              <a:ext cx="2255219" cy="462248"/>
              <a:chOff x="-87058" y="5636045"/>
              <a:chExt cx="1680946" cy="462248"/>
            </a:xfrm>
            <a:noFill/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258A254-7E67-49C7-964F-5DF4551C5CF6}"/>
                  </a:ext>
                </a:extLst>
              </p:cNvPr>
              <p:cNvSpPr txBox="1"/>
              <p:nvPr/>
            </p:nvSpPr>
            <p:spPr>
              <a:xfrm>
                <a:off x="-87058" y="5765378"/>
                <a:ext cx="1680946" cy="332915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スケトウダラ延縄漁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011F14B-8E69-4A79-886B-6EEB9025CA72}"/>
                  </a:ext>
                </a:extLst>
              </p:cNvPr>
              <p:cNvSpPr txBox="1"/>
              <p:nvPr/>
            </p:nvSpPr>
            <p:spPr>
              <a:xfrm>
                <a:off x="921154" y="5636045"/>
                <a:ext cx="521972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ja-JP" alt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はえなわ</a:t>
                </a:r>
                <a:endParaRPr lang="ja-JP" altLang="en-US" sz="200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8497673B-E0C0-40DA-9B11-B37A04381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02" y="1766649"/>
            <a:ext cx="2112169" cy="158412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846BA4B-2B3D-4C23-842D-B09E5BB6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299" y="5666309"/>
            <a:ext cx="1615418" cy="76795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F132718-EC64-4AE3-AAB2-11855AC397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" y="1565630"/>
            <a:ext cx="2531338" cy="203220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5AA0F03-5AEF-450C-95EB-DF139F11CB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0" y="5585968"/>
            <a:ext cx="1276056" cy="127605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C4A6DE3-69C2-41D9-9B2B-62DD66C29D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66" y="5582046"/>
            <a:ext cx="1274655" cy="1279978"/>
          </a:xfrm>
          <a:prstGeom prst="rect">
            <a:avLst/>
          </a:prstGeom>
        </p:spPr>
      </p:pic>
      <p:sp>
        <p:nvSpPr>
          <p:cNvPr id="41" name="三角形 20">
            <a:extLst>
              <a:ext uri="{FF2B5EF4-FFF2-40B4-BE49-F238E27FC236}">
                <a16:creationId xmlns:a16="http://schemas.microsoft.com/office/drawing/2014/main" id="{D91C0140-64F4-449D-83FE-4CB6F8A568AD}"/>
              </a:ext>
            </a:extLst>
          </p:cNvPr>
          <p:cNvSpPr/>
          <p:nvPr/>
        </p:nvSpPr>
        <p:spPr>
          <a:xfrm rot="5400000">
            <a:off x="1525618" y="6099295"/>
            <a:ext cx="276772" cy="17875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E87B24C-C9BD-454C-8FEF-6157ADA6B4D3}"/>
              </a:ext>
            </a:extLst>
          </p:cNvPr>
          <p:cNvSpPr txBox="1"/>
          <p:nvPr/>
        </p:nvSpPr>
        <p:spPr>
          <a:xfrm>
            <a:off x="3485789" y="2982713"/>
            <a:ext cx="1197485" cy="2634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>
                <a:latin typeface="+mn-ea"/>
                <a:ea typeface="+mn-ea"/>
              </a:rPr>
              <a:t>スケトウダラ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BE2F9CD-5623-4E5A-9CC8-3F0A80F1FA85}"/>
              </a:ext>
            </a:extLst>
          </p:cNvPr>
          <p:cNvSpPr txBox="1"/>
          <p:nvPr/>
        </p:nvSpPr>
        <p:spPr>
          <a:xfrm>
            <a:off x="3485789" y="5461969"/>
            <a:ext cx="1197485" cy="2634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>
                <a:latin typeface="+mn-ea"/>
                <a:ea typeface="+mn-ea"/>
              </a:rPr>
              <a:t>シイラ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B4ACF91-4E74-4114-8CE8-075F75B7F918}"/>
              </a:ext>
            </a:extLst>
          </p:cNvPr>
          <p:cNvSpPr txBox="1"/>
          <p:nvPr/>
        </p:nvSpPr>
        <p:spPr>
          <a:xfrm>
            <a:off x="2915403" y="3167955"/>
            <a:ext cx="2338256" cy="2099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>
                <a:latin typeface="+mn-ea"/>
                <a:ea typeface="+mn-ea"/>
              </a:rPr>
              <a:t>（佐渡では「スケト」と呼ばれます。）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08CF8F99-C2C8-42C8-9E3F-ED281D58FB27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姫津漁港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8E463576-BA35-5F49-9561-A6DEE0DD6DF0}"/>
              </a:ext>
            </a:extLst>
          </p:cNvPr>
          <p:cNvSpPr/>
          <p:nvPr/>
        </p:nvSpPr>
        <p:spPr>
          <a:xfrm>
            <a:off x="4138105" y="6862024"/>
            <a:ext cx="972766" cy="4781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0" bIns="36000" rtlCol="0" anchor="ctr">
            <a:noAutofit/>
          </a:bodyPr>
          <a:lstStyle/>
          <a:p>
            <a:pPr algn="l" eaLnBrk="1"/>
            <a:r>
              <a:rPr kumimoji="1" lang="ja-JP" altLang="en-US" sz="800">
                <a:latin typeface="+mn-ea"/>
                <a:ea typeface="+mn-ea"/>
              </a:rPr>
              <a:t>次のページへ</a:t>
            </a:r>
            <a:endParaRPr lang="en-US" altLang="ja-JP" sz="800" dirty="0">
              <a:latin typeface="+mn-ea"/>
            </a:endParaRPr>
          </a:p>
        </p:txBody>
      </p:sp>
      <p:sp>
        <p:nvSpPr>
          <p:cNvPr id="29" name="角丸四角形吹き出し 28">
            <a:extLst>
              <a:ext uri="{FF2B5EF4-FFF2-40B4-BE49-F238E27FC236}">
                <a16:creationId xmlns:a16="http://schemas.microsoft.com/office/drawing/2014/main" id="{0741C21C-0BDD-F747-A212-B22008A14360}"/>
              </a:ext>
            </a:extLst>
          </p:cNvPr>
          <p:cNvSpPr/>
          <p:nvPr/>
        </p:nvSpPr>
        <p:spPr>
          <a:xfrm>
            <a:off x="3485789" y="6511394"/>
            <a:ext cx="1370347" cy="420956"/>
          </a:xfrm>
          <a:prstGeom prst="wedgeRoundRectCallout">
            <a:avLst>
              <a:gd name="adj1" fmla="val -28071"/>
              <a:gd name="adj2" fmla="val -74840"/>
              <a:gd name="adj3" fmla="val 16667"/>
            </a:avLst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l" eaLnBrk="1"/>
            <a:r>
              <a:rPr kumimoji="1" lang="ja-JP" altLang="en-US" sz="1000">
                <a:latin typeface="+mn-ea"/>
                <a:ea typeface="+mn-ea"/>
              </a:rPr>
              <a:t>海岸にはトクベツな石もあるらシイら</a:t>
            </a:r>
            <a:r>
              <a:rPr kumimoji="1" lang="en-US" altLang="ja-JP" sz="1000" dirty="0">
                <a:latin typeface="+mn-ea"/>
                <a:ea typeface="+mn-ea"/>
              </a:rPr>
              <a:t>〜</a:t>
            </a:r>
            <a:endParaRPr kumimoji="1" lang="ja-JP" altLang="en-US" sz="10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5007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73D5274-90FF-4C34-BBCE-49B00B3FE340}"/>
              </a:ext>
            </a:extLst>
          </p:cNvPr>
          <p:cNvSpPr/>
          <p:nvPr/>
        </p:nvSpPr>
        <p:spPr>
          <a:xfrm>
            <a:off x="2446339" y="6134829"/>
            <a:ext cx="1313180" cy="6066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かたべれきがん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片辺礫岩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</p:txBody>
      </p:sp>
      <p:pic>
        <p:nvPicPr>
          <p:cNvPr id="5" name="図 3">
            <a:extLst>
              <a:ext uri="{FF2B5EF4-FFF2-40B4-BE49-F238E27FC236}">
                <a16:creationId xmlns:a16="http://schemas.microsoft.com/office/drawing/2014/main" id="{3D9A5DAE-E9FC-F841-B330-B55EAB02B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781" y="2351160"/>
            <a:ext cx="1058361" cy="148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8FE6E62-4DBE-490C-9F84-09E431FBEE12}"/>
              </a:ext>
            </a:extLst>
          </p:cNvPr>
          <p:cNvSpPr/>
          <p:nvPr/>
        </p:nvSpPr>
        <p:spPr>
          <a:xfrm>
            <a:off x="1631135" y="1693837"/>
            <a:ext cx="3499086" cy="2478324"/>
          </a:xfrm>
          <a:prstGeom prst="roundRect">
            <a:avLst>
              <a:gd name="adj" fmla="val 651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C6AE306-2C7A-A44E-9730-E4653012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800"/>
              <a:t>金をつくるために使われていた岩石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11A51AC-EBB4-864D-87E4-20D28AF8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0719-79BC-0441-840B-379624BA4BDC}" type="slidenum">
              <a:rPr lang="ja-JP" altLang="en-US"/>
              <a:pPr/>
              <a:t>6</a:t>
            </a:fld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2285D1-9F01-AF4D-8F67-1A87D0A52D70}"/>
              </a:ext>
            </a:extLst>
          </p:cNvPr>
          <p:cNvSpPr/>
          <p:nvPr/>
        </p:nvSpPr>
        <p:spPr>
          <a:xfrm>
            <a:off x="2432747" y="1540222"/>
            <a:ext cx="201360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 dirty="0">
                <a:latin typeface="+mn-ea"/>
                <a:ea typeface="+mn-ea"/>
              </a:rPr>
              <a:t>佐渡小判を作るまでの流れ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1E25DD6-28D9-2741-B079-43AFDFBAD645}"/>
              </a:ext>
            </a:extLst>
          </p:cNvPr>
          <p:cNvSpPr/>
          <p:nvPr/>
        </p:nvSpPr>
        <p:spPr>
          <a:xfrm>
            <a:off x="2148874" y="3829212"/>
            <a:ext cx="2881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>
                <a:latin typeface="+mn-ea"/>
                <a:ea typeface="+mn-ea"/>
              </a:rPr>
              <a:t>細かくすりつぶす時に石</a:t>
            </a:r>
            <a:r>
              <a:rPr lang="ja-JP" altLang="en-US" sz="1200" dirty="0">
                <a:latin typeface="+mn-ea"/>
                <a:ea typeface="+mn-ea"/>
              </a:rPr>
              <a:t>うすが活躍！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E70F88-372E-7F40-8288-05316CC541FF}"/>
              </a:ext>
            </a:extLst>
          </p:cNvPr>
          <p:cNvSpPr/>
          <p:nvPr/>
        </p:nvSpPr>
        <p:spPr>
          <a:xfrm>
            <a:off x="1999364" y="1899201"/>
            <a:ext cx="596544" cy="5966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ja-JP" altLang="en-US" sz="700">
                <a:solidFill>
                  <a:schemeClr val="bg1"/>
                </a:solidFill>
              </a:rPr>
              <a:t>さいこう</a:t>
            </a:r>
            <a:endParaRPr lang="en-US" altLang="ja-JP" sz="700">
              <a:solidFill>
                <a:schemeClr val="bg1"/>
              </a:solidFill>
            </a:endParaRPr>
          </a:p>
          <a:p>
            <a:pPr algn="ctr" eaLnBrk="1">
              <a:defRPr/>
            </a:pPr>
            <a:r>
              <a:rPr lang="ja-JP" altLang="en-US" sz="1200">
                <a:solidFill>
                  <a:schemeClr val="bg1"/>
                </a:solidFill>
              </a:rPr>
              <a:t>採鉱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101D498-CC51-474B-82DF-02E5EE1D5DAD}"/>
              </a:ext>
            </a:extLst>
          </p:cNvPr>
          <p:cNvSpPr/>
          <p:nvPr/>
        </p:nvSpPr>
        <p:spPr>
          <a:xfrm>
            <a:off x="2806282" y="1899201"/>
            <a:ext cx="596544" cy="596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>
              <a:defRPr/>
            </a:pPr>
            <a:r>
              <a:rPr lang="ja-JP" altLang="en-US" sz="700">
                <a:solidFill>
                  <a:schemeClr val="bg1"/>
                </a:solidFill>
              </a:rPr>
              <a:t>せんこう</a:t>
            </a:r>
            <a:endParaRPr lang="en-US" altLang="ja-JP" sz="700">
              <a:solidFill>
                <a:schemeClr val="bg1"/>
              </a:solidFill>
            </a:endParaRPr>
          </a:p>
          <a:p>
            <a:pPr algn="ctr" eaLnBrk="1">
              <a:defRPr/>
            </a:pPr>
            <a:r>
              <a:rPr lang="ja-JP" altLang="en-US" sz="1200">
                <a:solidFill>
                  <a:schemeClr val="bg1"/>
                </a:solidFill>
              </a:rPr>
              <a:t>選鉱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C6B48AD-50A4-EF41-A4E1-3B793929A6BF}"/>
              </a:ext>
            </a:extLst>
          </p:cNvPr>
          <p:cNvSpPr/>
          <p:nvPr/>
        </p:nvSpPr>
        <p:spPr>
          <a:xfrm>
            <a:off x="3605442" y="1899201"/>
            <a:ext cx="596544" cy="5966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>
              <a:defRPr/>
            </a:pPr>
            <a:r>
              <a:rPr lang="ja-JP" altLang="en-US" sz="700">
                <a:solidFill>
                  <a:schemeClr val="bg1"/>
                </a:solidFill>
              </a:rPr>
              <a:t>せいれん</a:t>
            </a:r>
            <a:endParaRPr lang="en-US" altLang="ja-JP" sz="700">
              <a:solidFill>
                <a:schemeClr val="bg1"/>
              </a:solidFill>
            </a:endParaRPr>
          </a:p>
          <a:p>
            <a:pPr algn="ctr" eaLnBrk="1">
              <a:defRPr/>
            </a:pPr>
            <a:r>
              <a:rPr lang="ja-JP" altLang="en-US" sz="1200">
                <a:solidFill>
                  <a:schemeClr val="bg1"/>
                </a:solidFill>
              </a:rPr>
              <a:t>精錬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50DA1C3-8193-B949-897F-61A32FFD159B}"/>
              </a:ext>
            </a:extLst>
          </p:cNvPr>
          <p:cNvSpPr/>
          <p:nvPr/>
        </p:nvSpPr>
        <p:spPr>
          <a:xfrm>
            <a:off x="4381325" y="1899201"/>
            <a:ext cx="596544" cy="5966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ja-JP" altLang="en-US" sz="1050">
                <a:solidFill>
                  <a:schemeClr val="bg1"/>
                </a:solidFill>
              </a:rPr>
              <a:t>小判</a:t>
            </a:r>
            <a:endParaRPr lang="en-US" altLang="ja-JP" sz="1050">
              <a:solidFill>
                <a:schemeClr val="bg1"/>
              </a:solidFill>
            </a:endParaRPr>
          </a:p>
          <a:p>
            <a:pPr algn="ctr" eaLnBrk="1">
              <a:defRPr/>
            </a:pPr>
            <a:r>
              <a:rPr lang="ja-JP" altLang="en-US" sz="1050">
                <a:solidFill>
                  <a:schemeClr val="bg1"/>
                </a:solidFill>
              </a:rPr>
              <a:t>製造</a:t>
            </a:r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AC03D549-1817-E14C-94B9-B40E176FCA71}"/>
              </a:ext>
            </a:extLst>
          </p:cNvPr>
          <p:cNvSpPr/>
          <p:nvPr/>
        </p:nvSpPr>
        <p:spPr>
          <a:xfrm rot="5400000">
            <a:off x="2611995" y="2193849"/>
            <a:ext cx="213961" cy="1381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22" name="三角形 21">
            <a:extLst>
              <a:ext uri="{FF2B5EF4-FFF2-40B4-BE49-F238E27FC236}">
                <a16:creationId xmlns:a16="http://schemas.microsoft.com/office/drawing/2014/main" id="{925FEAD8-F521-3A4B-B1B5-EFDB847F571B}"/>
              </a:ext>
            </a:extLst>
          </p:cNvPr>
          <p:cNvSpPr/>
          <p:nvPr/>
        </p:nvSpPr>
        <p:spPr>
          <a:xfrm rot="5400000">
            <a:off x="3429208" y="2196093"/>
            <a:ext cx="213961" cy="1381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23" name="三角形 22">
            <a:extLst>
              <a:ext uri="{FF2B5EF4-FFF2-40B4-BE49-F238E27FC236}">
                <a16:creationId xmlns:a16="http://schemas.microsoft.com/office/drawing/2014/main" id="{2E123C2E-8955-DC45-80F7-60F95CC275DD}"/>
              </a:ext>
            </a:extLst>
          </p:cNvPr>
          <p:cNvSpPr/>
          <p:nvPr/>
        </p:nvSpPr>
        <p:spPr>
          <a:xfrm rot="5400000">
            <a:off x="4222275" y="2193850"/>
            <a:ext cx="213961" cy="138184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kumimoji="1" lang="ja-JP" altLang="en-US"/>
          </a:p>
        </p:txBody>
      </p:sp>
      <p:sp>
        <p:nvSpPr>
          <p:cNvPr id="27" name="線吹き出し 1 (枠付き) 8">
            <a:extLst>
              <a:ext uri="{FF2B5EF4-FFF2-40B4-BE49-F238E27FC236}">
                <a16:creationId xmlns:a16="http://schemas.microsoft.com/office/drawing/2014/main" id="{C6AE5A3D-6074-4192-A80C-2121462CC27D}"/>
              </a:ext>
            </a:extLst>
          </p:cNvPr>
          <p:cNvSpPr/>
          <p:nvPr/>
        </p:nvSpPr>
        <p:spPr>
          <a:xfrm>
            <a:off x="1934559" y="2712219"/>
            <a:ext cx="716497" cy="179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ja-JP" altLang="en-US" sz="1050">
                <a:solidFill>
                  <a:schemeClr val="tx1"/>
                </a:solidFill>
              </a:rPr>
              <a:t>金鉱石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94A56A8-6438-4C43-92AF-0EE8C1C67894}"/>
              </a:ext>
            </a:extLst>
          </p:cNvPr>
          <p:cNvSpPr/>
          <p:nvPr/>
        </p:nvSpPr>
        <p:spPr>
          <a:xfrm>
            <a:off x="136054" y="709225"/>
            <a:ext cx="506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>
                <a:latin typeface="+mn-ea"/>
                <a:ea typeface="+mn-ea"/>
              </a:rPr>
              <a:t>佐渡金銀山では、金鉱石を細かくすりつぶすために、</a:t>
            </a:r>
            <a:endParaRPr lang="en-US" altLang="ja-JP" sz="1200">
              <a:latin typeface="+mn-ea"/>
              <a:ea typeface="+mn-ea"/>
            </a:endParaRPr>
          </a:p>
          <a:p>
            <a:pPr eaLnBrk="1">
              <a:defRPr/>
            </a:pPr>
            <a:endParaRPr lang="en-US" altLang="ja-JP" sz="1200">
              <a:latin typeface="+mn-ea"/>
              <a:ea typeface="+mn-ea"/>
            </a:endParaRPr>
          </a:p>
          <a:p>
            <a:pPr eaLnBrk="1">
              <a:defRPr/>
            </a:pPr>
            <a:r>
              <a:rPr lang="ja-JP" altLang="en-US" sz="1200">
                <a:latin typeface="+mn-ea"/>
                <a:ea typeface="+mn-ea"/>
              </a:rPr>
              <a:t>　　　　　　　　　　という道具が使われていました。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71481E-D1A0-4A48-A26A-983F91679298}"/>
              </a:ext>
            </a:extLst>
          </p:cNvPr>
          <p:cNvSpPr/>
          <p:nvPr/>
        </p:nvSpPr>
        <p:spPr>
          <a:xfrm>
            <a:off x="198939" y="996874"/>
            <a:ext cx="1432196" cy="5494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C12FC84-56CE-476A-8816-29D7518C5378}"/>
              </a:ext>
            </a:extLst>
          </p:cNvPr>
          <p:cNvSpPr/>
          <p:nvPr/>
        </p:nvSpPr>
        <p:spPr>
          <a:xfrm>
            <a:off x="1544297" y="6303058"/>
            <a:ext cx="1030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 dirty="0">
                <a:latin typeface="+mn-ea"/>
                <a:ea typeface="+mn-ea"/>
              </a:rPr>
              <a:t>下</a:t>
            </a:r>
            <a:r>
              <a:rPr lang="ja-JP" altLang="en-US" sz="1200" dirty="0" err="1">
                <a:latin typeface="+mn-ea"/>
                <a:ea typeface="+mn-ea"/>
              </a:rPr>
              <a:t>うす</a:t>
            </a:r>
            <a:r>
              <a:rPr lang="ja-JP" altLang="en-US" sz="1200">
                <a:latin typeface="+mn-ea"/>
                <a:ea typeface="+mn-ea"/>
              </a:rPr>
              <a:t>には</a:t>
            </a:r>
            <a:endParaRPr lang="en-US" altLang="ja-JP" sz="1200" b="1" dirty="0">
              <a:latin typeface="+mn-ea"/>
              <a:ea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A7F9696-A4B1-48DE-B0E7-AF1C4954B541}"/>
              </a:ext>
            </a:extLst>
          </p:cNvPr>
          <p:cNvSpPr/>
          <p:nvPr/>
        </p:nvSpPr>
        <p:spPr>
          <a:xfrm>
            <a:off x="1514436" y="6899502"/>
            <a:ext cx="38132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050" dirty="0">
                <a:latin typeface="+mn-ea"/>
                <a:ea typeface="+mn-ea"/>
              </a:rPr>
              <a:t>と呼ばれる、いずれも佐渡でとれる石が使われています。</a:t>
            </a:r>
            <a:endParaRPr lang="en-US" altLang="ja-JP" sz="1050" dirty="0">
              <a:latin typeface="+mn-ea"/>
              <a:ea typeface="+mn-ea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2384738-9625-4B7F-A070-40A0C1C4A439}"/>
              </a:ext>
            </a:extLst>
          </p:cNvPr>
          <p:cNvSpPr/>
          <p:nvPr/>
        </p:nvSpPr>
        <p:spPr>
          <a:xfrm>
            <a:off x="2449845" y="5195270"/>
            <a:ext cx="1313180" cy="6066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きゅうかりゅうもんがん</a:t>
            </a:r>
            <a:endParaRPr kumimoji="1" lang="en-US" altLang="ja-JP" sz="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球顆流紋岩</a:t>
            </a:r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A6CF3FF-1EDE-4FB3-869B-607D9E9C6632}"/>
              </a:ext>
            </a:extLst>
          </p:cNvPr>
          <p:cNvSpPr/>
          <p:nvPr/>
        </p:nvSpPr>
        <p:spPr>
          <a:xfrm>
            <a:off x="1565279" y="5391226"/>
            <a:ext cx="1030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defRPr/>
            </a:pPr>
            <a:r>
              <a:rPr lang="ja-JP" altLang="en-US" sz="1200" dirty="0">
                <a:latin typeface="+mn-ea"/>
                <a:ea typeface="+mn-ea"/>
              </a:rPr>
              <a:t>上うす</a:t>
            </a:r>
            <a:r>
              <a:rPr lang="ja-JP" altLang="en-US" sz="1200">
                <a:latin typeface="+mn-ea"/>
                <a:ea typeface="+mn-ea"/>
              </a:rPr>
              <a:t>には</a:t>
            </a:r>
            <a:endParaRPr lang="en-US" altLang="ja-JP" sz="1200" b="1" dirty="0"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68628C-2F36-4074-8C0C-733E5E1005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615" y="2977035"/>
            <a:ext cx="723268" cy="41329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4D04E02-099E-4AAA-A7CE-8AB808450B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883" y="2587000"/>
            <a:ext cx="712766" cy="1123456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DA10B5E-7E7D-48EB-BB2A-7F91CCCFDE65}"/>
              </a:ext>
            </a:extLst>
          </p:cNvPr>
          <p:cNvSpPr/>
          <p:nvPr/>
        </p:nvSpPr>
        <p:spPr>
          <a:xfrm>
            <a:off x="198939" y="4634386"/>
            <a:ext cx="4992657" cy="32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100">
                <a:latin typeface="+mn-ea"/>
                <a:ea typeface="+mn-ea"/>
              </a:rPr>
              <a:t>佐渡の金鉱石はとてもかたいため、石うすにもかたい石が使われました。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1DD3F348-CD0C-4B78-9474-F04766814777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kumimoji="1" lang="ja-JP" altLang="en-US" sz="1050">
                <a:solidFill>
                  <a:schemeClr val="accent1"/>
                </a:solidFill>
                <a:latin typeface="+mj-ea"/>
                <a:ea typeface="+mn-ea"/>
              </a:rPr>
              <a:t>吹上海岸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9" name="グラフィックス 6">
            <a:extLst>
              <a:ext uri="{FF2B5EF4-FFF2-40B4-BE49-F238E27FC236}">
                <a16:creationId xmlns:a16="http://schemas.microsoft.com/office/drawing/2014/main" id="{F5450955-2FAF-CE45-A72A-4A960803B852}"/>
              </a:ext>
            </a:extLst>
          </p:cNvPr>
          <p:cNvGrpSpPr/>
          <p:nvPr/>
        </p:nvGrpSpPr>
        <p:grpSpPr>
          <a:xfrm>
            <a:off x="459597" y="5050882"/>
            <a:ext cx="938377" cy="1899050"/>
            <a:chOff x="358286" y="3725133"/>
            <a:chExt cx="1017720" cy="2059621"/>
          </a:xfrm>
        </p:grpSpPr>
        <p:grpSp>
          <p:nvGrpSpPr>
            <p:cNvPr id="10" name="グラフィックス 6">
              <a:extLst>
                <a:ext uri="{FF2B5EF4-FFF2-40B4-BE49-F238E27FC236}">
                  <a16:creationId xmlns:a16="http://schemas.microsoft.com/office/drawing/2014/main" id="{F5450955-2FAF-CE45-A72A-4A960803B852}"/>
                </a:ext>
              </a:extLst>
            </p:cNvPr>
            <p:cNvGrpSpPr/>
            <p:nvPr/>
          </p:nvGrpSpPr>
          <p:grpSpPr>
            <a:xfrm>
              <a:off x="410602" y="5160100"/>
              <a:ext cx="913088" cy="624654"/>
              <a:chOff x="410602" y="5160100"/>
              <a:chExt cx="913088" cy="624654"/>
            </a:xfrm>
          </p:grpSpPr>
          <p:grpSp>
            <p:nvGrpSpPr>
              <p:cNvPr id="12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410602" y="5292078"/>
                <a:ext cx="913088" cy="492677"/>
                <a:chOff x="410602" y="5292078"/>
                <a:chExt cx="913088" cy="492677"/>
              </a:xfrm>
            </p:grpSpPr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6F6A1C0C-5699-6F4F-8897-CC41EF31BEB0}"/>
                    </a:ext>
                  </a:extLst>
                </p:cNvPr>
                <p:cNvSpPr/>
                <p:nvPr/>
              </p:nvSpPr>
              <p:spPr>
                <a:xfrm>
                  <a:off x="410602" y="5292078"/>
                  <a:ext cx="913088" cy="492677"/>
                </a:xfrm>
                <a:custGeom>
                  <a:avLst/>
                  <a:gdLst>
                    <a:gd name="connsiteX0" fmla="*/ 913088 w 913088"/>
                    <a:gd name="connsiteY0" fmla="*/ 379361 h 492677"/>
                    <a:gd name="connsiteX1" fmla="*/ 456544 w 913088"/>
                    <a:gd name="connsiteY1" fmla="*/ 492677 h 492677"/>
                    <a:gd name="connsiteX2" fmla="*/ 0 w 913088"/>
                    <a:gd name="connsiteY2" fmla="*/ 379361 h 492677"/>
                    <a:gd name="connsiteX3" fmla="*/ 0 w 913088"/>
                    <a:gd name="connsiteY3" fmla="*/ 0 h 492677"/>
                    <a:gd name="connsiteX4" fmla="*/ 913088 w 913088"/>
                    <a:gd name="connsiteY4" fmla="*/ 0 h 492677"/>
                    <a:gd name="connsiteX5" fmla="*/ 913088 w 913088"/>
                    <a:gd name="connsiteY5" fmla="*/ 379361 h 49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3088" h="492677">
                      <a:moveTo>
                        <a:pt x="913088" y="379361"/>
                      </a:moveTo>
                      <a:cubicBezTo>
                        <a:pt x="913088" y="441946"/>
                        <a:pt x="708689" y="492677"/>
                        <a:pt x="456544" y="492677"/>
                      </a:cubicBezTo>
                      <a:cubicBezTo>
                        <a:pt x="204400" y="492677"/>
                        <a:pt x="0" y="441946"/>
                        <a:pt x="0" y="379361"/>
                      </a:cubicBezTo>
                      <a:lnTo>
                        <a:pt x="0" y="0"/>
                      </a:lnTo>
                      <a:lnTo>
                        <a:pt x="913088" y="0"/>
                      </a:lnTo>
                      <a:lnTo>
                        <a:pt x="913088" y="379361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523E969E-955E-DE4A-A6C6-06EA5367A001}"/>
                    </a:ext>
                  </a:extLst>
                </p:cNvPr>
                <p:cNvSpPr/>
                <p:nvPr/>
              </p:nvSpPr>
              <p:spPr>
                <a:xfrm>
                  <a:off x="410602" y="5292078"/>
                  <a:ext cx="913088" cy="492677"/>
                </a:xfrm>
                <a:custGeom>
                  <a:avLst/>
                  <a:gdLst>
                    <a:gd name="connsiteX0" fmla="*/ 913088 w 913088"/>
                    <a:gd name="connsiteY0" fmla="*/ 379361 h 492677"/>
                    <a:gd name="connsiteX1" fmla="*/ 456544 w 913088"/>
                    <a:gd name="connsiteY1" fmla="*/ 492677 h 492677"/>
                    <a:gd name="connsiteX2" fmla="*/ 0 w 913088"/>
                    <a:gd name="connsiteY2" fmla="*/ 379361 h 492677"/>
                    <a:gd name="connsiteX3" fmla="*/ 0 w 913088"/>
                    <a:gd name="connsiteY3" fmla="*/ 0 h 492677"/>
                    <a:gd name="connsiteX4" fmla="*/ 913088 w 913088"/>
                    <a:gd name="connsiteY4" fmla="*/ 0 h 492677"/>
                    <a:gd name="connsiteX5" fmla="*/ 913088 w 913088"/>
                    <a:gd name="connsiteY5" fmla="*/ 379361 h 49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3088" h="492677">
                      <a:moveTo>
                        <a:pt x="913088" y="379361"/>
                      </a:moveTo>
                      <a:cubicBezTo>
                        <a:pt x="913088" y="441946"/>
                        <a:pt x="708689" y="492677"/>
                        <a:pt x="456544" y="492677"/>
                      </a:cubicBezTo>
                      <a:cubicBezTo>
                        <a:pt x="204400" y="492677"/>
                        <a:pt x="0" y="441946"/>
                        <a:pt x="0" y="379361"/>
                      </a:cubicBezTo>
                      <a:lnTo>
                        <a:pt x="0" y="0"/>
                      </a:lnTo>
                      <a:lnTo>
                        <a:pt x="913088" y="0"/>
                      </a:lnTo>
                      <a:lnTo>
                        <a:pt x="913088" y="379361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410602" y="5160100"/>
                <a:ext cx="913088" cy="263954"/>
                <a:chOff x="410602" y="5160100"/>
                <a:chExt cx="913088" cy="263954"/>
              </a:xfrm>
            </p:grpSpPr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1CD49F24-1080-BD4F-8CFA-280AEAC26B1C}"/>
                    </a:ext>
                  </a:extLst>
                </p:cNvPr>
                <p:cNvSpPr/>
                <p:nvPr/>
              </p:nvSpPr>
              <p:spPr>
                <a:xfrm>
                  <a:off x="410602" y="5160100"/>
                  <a:ext cx="913088" cy="263954"/>
                </a:xfrm>
                <a:custGeom>
                  <a:avLst/>
                  <a:gdLst>
                    <a:gd name="connsiteX0" fmla="*/ 456544 w 913088"/>
                    <a:gd name="connsiteY0" fmla="*/ 263955 h 263954"/>
                    <a:gd name="connsiteX1" fmla="*/ 0 w 913088"/>
                    <a:gd name="connsiteY1" fmla="*/ 131977 h 263954"/>
                    <a:gd name="connsiteX2" fmla="*/ 456544 w 913088"/>
                    <a:gd name="connsiteY2" fmla="*/ 0 h 263954"/>
                    <a:gd name="connsiteX3" fmla="*/ 913088 w 913088"/>
                    <a:gd name="connsiteY3" fmla="*/ 131977 h 263954"/>
                    <a:gd name="connsiteX4" fmla="*/ 456544 w 913088"/>
                    <a:gd name="connsiteY4" fmla="*/ 263955 h 26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088" h="263954">
                      <a:moveTo>
                        <a:pt x="456544" y="263955"/>
                      </a:moveTo>
                      <a:cubicBezTo>
                        <a:pt x="204400" y="263955"/>
                        <a:pt x="0" y="204869"/>
                        <a:pt x="0" y="131977"/>
                      </a:cubicBezTo>
                      <a:cubicBezTo>
                        <a:pt x="0" y="59091"/>
                        <a:pt x="204400" y="0"/>
                        <a:pt x="456544" y="0"/>
                      </a:cubicBezTo>
                      <a:cubicBezTo>
                        <a:pt x="708689" y="0"/>
                        <a:pt x="913088" y="59091"/>
                        <a:pt x="913088" y="131977"/>
                      </a:cubicBezTo>
                      <a:cubicBezTo>
                        <a:pt x="913088" y="204869"/>
                        <a:pt x="708689" y="263955"/>
                        <a:pt x="456544" y="263955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F0EDF49F-472B-BD45-836D-3503B6C47723}"/>
                    </a:ext>
                  </a:extLst>
                </p:cNvPr>
                <p:cNvSpPr/>
                <p:nvPr/>
              </p:nvSpPr>
              <p:spPr>
                <a:xfrm>
                  <a:off x="410602" y="5160100"/>
                  <a:ext cx="913088" cy="263954"/>
                </a:xfrm>
                <a:custGeom>
                  <a:avLst/>
                  <a:gdLst>
                    <a:gd name="connsiteX0" fmla="*/ 456544 w 913088"/>
                    <a:gd name="connsiteY0" fmla="*/ 263955 h 263954"/>
                    <a:gd name="connsiteX1" fmla="*/ 0 w 913088"/>
                    <a:gd name="connsiteY1" fmla="*/ 131977 h 263954"/>
                    <a:gd name="connsiteX2" fmla="*/ 456544 w 913088"/>
                    <a:gd name="connsiteY2" fmla="*/ 0 h 263954"/>
                    <a:gd name="connsiteX3" fmla="*/ 913088 w 913088"/>
                    <a:gd name="connsiteY3" fmla="*/ 131977 h 263954"/>
                    <a:gd name="connsiteX4" fmla="*/ 456544 w 913088"/>
                    <a:gd name="connsiteY4" fmla="*/ 263955 h 26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3088" h="263954">
                      <a:moveTo>
                        <a:pt x="456544" y="263955"/>
                      </a:moveTo>
                      <a:cubicBezTo>
                        <a:pt x="204400" y="263955"/>
                        <a:pt x="0" y="204869"/>
                        <a:pt x="0" y="131977"/>
                      </a:cubicBezTo>
                      <a:cubicBezTo>
                        <a:pt x="0" y="59091"/>
                        <a:pt x="204400" y="0"/>
                        <a:pt x="456544" y="0"/>
                      </a:cubicBezTo>
                      <a:cubicBezTo>
                        <a:pt x="708689" y="0"/>
                        <a:pt x="913088" y="59091"/>
                        <a:pt x="913088" y="131977"/>
                      </a:cubicBezTo>
                      <a:cubicBezTo>
                        <a:pt x="913088" y="204869"/>
                        <a:pt x="708689" y="263955"/>
                        <a:pt x="456544" y="263955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8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815204" y="5277061"/>
                <a:ext cx="103885" cy="30033"/>
                <a:chOff x="815204" y="5277061"/>
                <a:chExt cx="103885" cy="30033"/>
              </a:xfrm>
            </p:grpSpPr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3765E257-F39A-3249-A8C3-386C174E65B8}"/>
                    </a:ext>
                  </a:extLst>
                </p:cNvPr>
                <p:cNvSpPr/>
                <p:nvPr/>
              </p:nvSpPr>
              <p:spPr>
                <a:xfrm>
                  <a:off x="815204" y="5277061"/>
                  <a:ext cx="103885" cy="30033"/>
                </a:xfrm>
                <a:custGeom>
                  <a:avLst/>
                  <a:gdLst>
                    <a:gd name="connsiteX0" fmla="*/ 51943 w 103885"/>
                    <a:gd name="connsiteY0" fmla="*/ 30033 h 30033"/>
                    <a:gd name="connsiteX1" fmla="*/ 0 w 103885"/>
                    <a:gd name="connsiteY1" fmla="*/ 15017 h 30033"/>
                    <a:gd name="connsiteX2" fmla="*/ 51943 w 103885"/>
                    <a:gd name="connsiteY2" fmla="*/ 0 h 30033"/>
                    <a:gd name="connsiteX3" fmla="*/ 103885 w 103885"/>
                    <a:gd name="connsiteY3" fmla="*/ 15017 h 30033"/>
                    <a:gd name="connsiteX4" fmla="*/ 51943 w 103885"/>
                    <a:gd name="connsiteY4" fmla="*/ 30033 h 3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885" h="30033">
                      <a:moveTo>
                        <a:pt x="51943" y="30033"/>
                      </a:moveTo>
                      <a:cubicBezTo>
                        <a:pt x="23252" y="30033"/>
                        <a:pt x="0" y="23308"/>
                        <a:pt x="0" y="15017"/>
                      </a:cubicBezTo>
                      <a:cubicBezTo>
                        <a:pt x="0" y="6725"/>
                        <a:pt x="23252" y="0"/>
                        <a:pt x="51943" y="0"/>
                      </a:cubicBezTo>
                      <a:cubicBezTo>
                        <a:pt x="80627" y="0"/>
                        <a:pt x="103885" y="6725"/>
                        <a:pt x="103885" y="15017"/>
                      </a:cubicBezTo>
                      <a:cubicBezTo>
                        <a:pt x="103885" y="23308"/>
                        <a:pt x="80627" y="30033"/>
                        <a:pt x="51943" y="30033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7927989C-936B-6E44-AFB9-00C2D8C575F3}"/>
                    </a:ext>
                  </a:extLst>
                </p:cNvPr>
                <p:cNvSpPr/>
                <p:nvPr/>
              </p:nvSpPr>
              <p:spPr>
                <a:xfrm>
                  <a:off x="815204" y="5277061"/>
                  <a:ext cx="103885" cy="30033"/>
                </a:xfrm>
                <a:custGeom>
                  <a:avLst/>
                  <a:gdLst>
                    <a:gd name="connsiteX0" fmla="*/ 51943 w 103885"/>
                    <a:gd name="connsiteY0" fmla="*/ 30033 h 30033"/>
                    <a:gd name="connsiteX1" fmla="*/ 0 w 103885"/>
                    <a:gd name="connsiteY1" fmla="*/ 15017 h 30033"/>
                    <a:gd name="connsiteX2" fmla="*/ 51943 w 103885"/>
                    <a:gd name="connsiteY2" fmla="*/ 0 h 30033"/>
                    <a:gd name="connsiteX3" fmla="*/ 103885 w 103885"/>
                    <a:gd name="connsiteY3" fmla="*/ 15017 h 30033"/>
                    <a:gd name="connsiteX4" fmla="*/ 51943 w 103885"/>
                    <a:gd name="connsiteY4" fmla="*/ 30033 h 30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885" h="30033">
                      <a:moveTo>
                        <a:pt x="51943" y="30033"/>
                      </a:moveTo>
                      <a:cubicBezTo>
                        <a:pt x="23252" y="30033"/>
                        <a:pt x="0" y="23308"/>
                        <a:pt x="0" y="15017"/>
                      </a:cubicBezTo>
                      <a:cubicBezTo>
                        <a:pt x="0" y="6725"/>
                        <a:pt x="23252" y="0"/>
                        <a:pt x="51943" y="0"/>
                      </a:cubicBezTo>
                      <a:cubicBezTo>
                        <a:pt x="80627" y="0"/>
                        <a:pt x="103885" y="6725"/>
                        <a:pt x="103885" y="15017"/>
                      </a:cubicBezTo>
                      <a:cubicBezTo>
                        <a:pt x="103885" y="23308"/>
                        <a:pt x="80627" y="30033"/>
                        <a:pt x="51943" y="30033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52" name="グラフィックス 6">
              <a:extLst>
                <a:ext uri="{FF2B5EF4-FFF2-40B4-BE49-F238E27FC236}">
                  <a16:creationId xmlns:a16="http://schemas.microsoft.com/office/drawing/2014/main" id="{F5450955-2FAF-CE45-A72A-4A960803B852}"/>
                </a:ext>
              </a:extLst>
            </p:cNvPr>
            <p:cNvGrpSpPr/>
            <p:nvPr/>
          </p:nvGrpSpPr>
          <p:grpSpPr>
            <a:xfrm>
              <a:off x="358286" y="3725133"/>
              <a:ext cx="1017720" cy="1260590"/>
              <a:chOff x="358286" y="3725133"/>
              <a:chExt cx="1017720" cy="1260590"/>
            </a:xfrm>
          </p:grpSpPr>
          <p:grpSp>
            <p:nvGrpSpPr>
              <p:cNvPr id="53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358286" y="3872231"/>
                <a:ext cx="1017720" cy="1113493"/>
                <a:chOff x="358286" y="3872231"/>
                <a:chExt cx="1017720" cy="1113493"/>
              </a:xfrm>
            </p:grpSpPr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6EAF072E-1032-6A41-9039-518DBEED0D80}"/>
                    </a:ext>
                  </a:extLst>
                </p:cNvPr>
                <p:cNvSpPr/>
                <p:nvPr/>
              </p:nvSpPr>
              <p:spPr>
                <a:xfrm>
                  <a:off x="358286" y="3872231"/>
                  <a:ext cx="1017720" cy="1113493"/>
                </a:xfrm>
                <a:custGeom>
                  <a:avLst/>
                  <a:gdLst>
                    <a:gd name="connsiteX0" fmla="*/ 973427 w 1017720"/>
                    <a:gd name="connsiteY0" fmla="*/ 859557 h 1113493"/>
                    <a:gd name="connsiteX1" fmla="*/ 508860 w 1017720"/>
                    <a:gd name="connsiteY1" fmla="*/ 1113493 h 1113493"/>
                    <a:gd name="connsiteX2" fmla="*/ 44787 w 1017720"/>
                    <a:gd name="connsiteY2" fmla="*/ 862753 h 1113493"/>
                    <a:gd name="connsiteX3" fmla="*/ 0 w 1017720"/>
                    <a:gd name="connsiteY3" fmla="*/ 0 h 1113493"/>
                    <a:gd name="connsiteX4" fmla="*/ 1017720 w 1017720"/>
                    <a:gd name="connsiteY4" fmla="*/ 0 h 1113493"/>
                    <a:gd name="connsiteX5" fmla="*/ 973427 w 1017720"/>
                    <a:gd name="connsiteY5" fmla="*/ 859557 h 1113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7720" h="1113493">
                      <a:moveTo>
                        <a:pt x="973427" y="859557"/>
                      </a:moveTo>
                      <a:cubicBezTo>
                        <a:pt x="973427" y="1001003"/>
                        <a:pt x="789896" y="1113493"/>
                        <a:pt x="508860" y="1113493"/>
                      </a:cubicBezTo>
                      <a:cubicBezTo>
                        <a:pt x="227824" y="1113493"/>
                        <a:pt x="44787" y="1004193"/>
                        <a:pt x="44787" y="862753"/>
                      </a:cubicBezTo>
                      <a:lnTo>
                        <a:pt x="0" y="0"/>
                      </a:lnTo>
                      <a:lnTo>
                        <a:pt x="1017720" y="0"/>
                      </a:lnTo>
                      <a:lnTo>
                        <a:pt x="973427" y="859557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40419B38-4D35-314A-AAEB-4AFFEDA723DB}"/>
                    </a:ext>
                  </a:extLst>
                </p:cNvPr>
                <p:cNvSpPr/>
                <p:nvPr/>
              </p:nvSpPr>
              <p:spPr>
                <a:xfrm>
                  <a:off x="358286" y="3872231"/>
                  <a:ext cx="1017720" cy="1113493"/>
                </a:xfrm>
                <a:custGeom>
                  <a:avLst/>
                  <a:gdLst>
                    <a:gd name="connsiteX0" fmla="*/ 973427 w 1017720"/>
                    <a:gd name="connsiteY0" fmla="*/ 859557 h 1113493"/>
                    <a:gd name="connsiteX1" fmla="*/ 508860 w 1017720"/>
                    <a:gd name="connsiteY1" fmla="*/ 1113493 h 1113493"/>
                    <a:gd name="connsiteX2" fmla="*/ 44787 w 1017720"/>
                    <a:gd name="connsiteY2" fmla="*/ 862753 h 1113493"/>
                    <a:gd name="connsiteX3" fmla="*/ 0 w 1017720"/>
                    <a:gd name="connsiteY3" fmla="*/ 0 h 1113493"/>
                    <a:gd name="connsiteX4" fmla="*/ 1017720 w 1017720"/>
                    <a:gd name="connsiteY4" fmla="*/ 0 h 1113493"/>
                    <a:gd name="connsiteX5" fmla="*/ 973427 w 1017720"/>
                    <a:gd name="connsiteY5" fmla="*/ 859557 h 1113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7720" h="1113493">
                      <a:moveTo>
                        <a:pt x="973427" y="859557"/>
                      </a:moveTo>
                      <a:cubicBezTo>
                        <a:pt x="973427" y="1001003"/>
                        <a:pt x="789896" y="1113493"/>
                        <a:pt x="508860" y="1113493"/>
                      </a:cubicBezTo>
                      <a:cubicBezTo>
                        <a:pt x="227824" y="1113493"/>
                        <a:pt x="44787" y="1004193"/>
                        <a:pt x="44787" y="862753"/>
                      </a:cubicBezTo>
                      <a:lnTo>
                        <a:pt x="0" y="0"/>
                      </a:lnTo>
                      <a:lnTo>
                        <a:pt x="1017720" y="0"/>
                      </a:lnTo>
                      <a:lnTo>
                        <a:pt x="973427" y="85955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6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358286" y="3725133"/>
                <a:ext cx="1017714" cy="294200"/>
                <a:chOff x="358286" y="3725133"/>
                <a:chExt cx="1017714" cy="294200"/>
              </a:xfrm>
            </p:grpSpPr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CDC6D372-9E1E-2C46-BCB5-2FBA866A8B19}"/>
                    </a:ext>
                  </a:extLst>
                </p:cNvPr>
                <p:cNvSpPr/>
                <p:nvPr/>
              </p:nvSpPr>
              <p:spPr>
                <a:xfrm>
                  <a:off x="358286" y="3725133"/>
                  <a:ext cx="1017714" cy="294200"/>
                </a:xfrm>
                <a:custGeom>
                  <a:avLst/>
                  <a:gdLst>
                    <a:gd name="connsiteX0" fmla="*/ 508860 w 1017714"/>
                    <a:gd name="connsiteY0" fmla="*/ 294201 h 294200"/>
                    <a:gd name="connsiteX1" fmla="*/ 0 w 1017714"/>
                    <a:gd name="connsiteY1" fmla="*/ 147097 h 294200"/>
                    <a:gd name="connsiteX2" fmla="*/ 508860 w 1017714"/>
                    <a:gd name="connsiteY2" fmla="*/ 0 h 294200"/>
                    <a:gd name="connsiteX3" fmla="*/ 1017715 w 1017714"/>
                    <a:gd name="connsiteY3" fmla="*/ 147097 h 294200"/>
                    <a:gd name="connsiteX4" fmla="*/ 508860 w 1017714"/>
                    <a:gd name="connsiteY4" fmla="*/ 294201 h 294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714" h="294200">
                      <a:moveTo>
                        <a:pt x="508860" y="294201"/>
                      </a:moveTo>
                      <a:cubicBezTo>
                        <a:pt x="227824" y="294201"/>
                        <a:pt x="0" y="228338"/>
                        <a:pt x="0" y="147097"/>
                      </a:cubicBezTo>
                      <a:cubicBezTo>
                        <a:pt x="0" y="65857"/>
                        <a:pt x="227824" y="0"/>
                        <a:pt x="508860" y="0"/>
                      </a:cubicBezTo>
                      <a:cubicBezTo>
                        <a:pt x="789896" y="0"/>
                        <a:pt x="1017715" y="65857"/>
                        <a:pt x="1017715" y="147097"/>
                      </a:cubicBezTo>
                      <a:cubicBezTo>
                        <a:pt x="1017715" y="228338"/>
                        <a:pt x="789896" y="294201"/>
                        <a:pt x="508860" y="294201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A3BEF8E9-ED0F-C04B-929F-FAE8104044F9}"/>
                    </a:ext>
                  </a:extLst>
                </p:cNvPr>
                <p:cNvSpPr/>
                <p:nvPr/>
              </p:nvSpPr>
              <p:spPr>
                <a:xfrm>
                  <a:off x="358286" y="3725133"/>
                  <a:ext cx="1017714" cy="294200"/>
                </a:xfrm>
                <a:custGeom>
                  <a:avLst/>
                  <a:gdLst>
                    <a:gd name="connsiteX0" fmla="*/ 508860 w 1017714"/>
                    <a:gd name="connsiteY0" fmla="*/ 294201 h 294200"/>
                    <a:gd name="connsiteX1" fmla="*/ 0 w 1017714"/>
                    <a:gd name="connsiteY1" fmla="*/ 147097 h 294200"/>
                    <a:gd name="connsiteX2" fmla="*/ 508860 w 1017714"/>
                    <a:gd name="connsiteY2" fmla="*/ 0 h 294200"/>
                    <a:gd name="connsiteX3" fmla="*/ 1017715 w 1017714"/>
                    <a:gd name="connsiteY3" fmla="*/ 147097 h 294200"/>
                    <a:gd name="connsiteX4" fmla="*/ 508860 w 1017714"/>
                    <a:gd name="connsiteY4" fmla="*/ 294201 h 294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714" h="294200">
                      <a:moveTo>
                        <a:pt x="508860" y="294201"/>
                      </a:moveTo>
                      <a:cubicBezTo>
                        <a:pt x="227824" y="294201"/>
                        <a:pt x="0" y="228338"/>
                        <a:pt x="0" y="147097"/>
                      </a:cubicBezTo>
                      <a:cubicBezTo>
                        <a:pt x="0" y="65857"/>
                        <a:pt x="227824" y="0"/>
                        <a:pt x="508860" y="0"/>
                      </a:cubicBezTo>
                      <a:cubicBezTo>
                        <a:pt x="789896" y="0"/>
                        <a:pt x="1017715" y="65857"/>
                        <a:pt x="1017715" y="147097"/>
                      </a:cubicBezTo>
                      <a:cubicBezTo>
                        <a:pt x="1017715" y="228338"/>
                        <a:pt x="789896" y="294201"/>
                        <a:pt x="508860" y="294201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9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465950" y="3775422"/>
                <a:ext cx="802386" cy="193622"/>
                <a:chOff x="465950" y="3775422"/>
                <a:chExt cx="802386" cy="193622"/>
              </a:xfrm>
            </p:grpSpPr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B5864B56-FDF1-7041-A43D-3B8F0C671E4F}"/>
                    </a:ext>
                  </a:extLst>
                </p:cNvPr>
                <p:cNvSpPr/>
                <p:nvPr/>
              </p:nvSpPr>
              <p:spPr>
                <a:xfrm>
                  <a:off x="465950" y="3775422"/>
                  <a:ext cx="802386" cy="193622"/>
                </a:xfrm>
                <a:custGeom>
                  <a:avLst/>
                  <a:gdLst>
                    <a:gd name="connsiteX0" fmla="*/ 401196 w 802386"/>
                    <a:gd name="connsiteY0" fmla="*/ 193622 h 193622"/>
                    <a:gd name="connsiteX1" fmla="*/ 0 w 802386"/>
                    <a:gd name="connsiteY1" fmla="*/ 96808 h 193622"/>
                    <a:gd name="connsiteX2" fmla="*/ 401196 w 802386"/>
                    <a:gd name="connsiteY2" fmla="*/ 0 h 193622"/>
                    <a:gd name="connsiteX3" fmla="*/ 802387 w 802386"/>
                    <a:gd name="connsiteY3" fmla="*/ 96808 h 193622"/>
                    <a:gd name="connsiteX4" fmla="*/ 401196 w 802386"/>
                    <a:gd name="connsiteY4" fmla="*/ 193622 h 19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2386" h="193622">
                      <a:moveTo>
                        <a:pt x="401196" y="193622"/>
                      </a:moveTo>
                      <a:cubicBezTo>
                        <a:pt x="179626" y="193622"/>
                        <a:pt x="0" y="150276"/>
                        <a:pt x="0" y="96808"/>
                      </a:cubicBezTo>
                      <a:cubicBezTo>
                        <a:pt x="0" y="43340"/>
                        <a:pt x="179626" y="0"/>
                        <a:pt x="401196" y="0"/>
                      </a:cubicBezTo>
                      <a:cubicBezTo>
                        <a:pt x="622767" y="0"/>
                        <a:pt x="802387" y="43340"/>
                        <a:pt x="802387" y="96808"/>
                      </a:cubicBezTo>
                      <a:cubicBezTo>
                        <a:pt x="802387" y="150276"/>
                        <a:pt x="622767" y="193622"/>
                        <a:pt x="401196" y="193622"/>
                      </a:cubicBezTo>
                      <a:close/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16E8F274-F963-BD4C-8243-6DD4068E9334}"/>
                    </a:ext>
                  </a:extLst>
                </p:cNvPr>
                <p:cNvSpPr/>
                <p:nvPr/>
              </p:nvSpPr>
              <p:spPr>
                <a:xfrm>
                  <a:off x="465950" y="3775422"/>
                  <a:ext cx="802386" cy="193622"/>
                </a:xfrm>
                <a:custGeom>
                  <a:avLst/>
                  <a:gdLst>
                    <a:gd name="connsiteX0" fmla="*/ 401196 w 802386"/>
                    <a:gd name="connsiteY0" fmla="*/ 193622 h 193622"/>
                    <a:gd name="connsiteX1" fmla="*/ 0 w 802386"/>
                    <a:gd name="connsiteY1" fmla="*/ 96808 h 193622"/>
                    <a:gd name="connsiteX2" fmla="*/ 401196 w 802386"/>
                    <a:gd name="connsiteY2" fmla="*/ 0 h 193622"/>
                    <a:gd name="connsiteX3" fmla="*/ 802387 w 802386"/>
                    <a:gd name="connsiteY3" fmla="*/ 96808 h 193622"/>
                    <a:gd name="connsiteX4" fmla="*/ 401196 w 802386"/>
                    <a:gd name="connsiteY4" fmla="*/ 193622 h 193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2386" h="193622">
                      <a:moveTo>
                        <a:pt x="401196" y="193622"/>
                      </a:moveTo>
                      <a:cubicBezTo>
                        <a:pt x="179626" y="193622"/>
                        <a:pt x="0" y="150276"/>
                        <a:pt x="0" y="96808"/>
                      </a:cubicBezTo>
                      <a:cubicBezTo>
                        <a:pt x="0" y="43340"/>
                        <a:pt x="179626" y="0"/>
                        <a:pt x="401196" y="0"/>
                      </a:cubicBezTo>
                      <a:cubicBezTo>
                        <a:pt x="622767" y="0"/>
                        <a:pt x="802387" y="43340"/>
                        <a:pt x="802387" y="96808"/>
                      </a:cubicBezTo>
                      <a:cubicBezTo>
                        <a:pt x="802387" y="150276"/>
                        <a:pt x="622767" y="193622"/>
                        <a:pt x="401196" y="193622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8F7518C6-E07A-1A4A-AAF5-2085A2D0180A}"/>
                  </a:ext>
                </a:extLst>
              </p:cNvPr>
              <p:cNvSpPr/>
              <p:nvPr/>
            </p:nvSpPr>
            <p:spPr>
              <a:xfrm>
                <a:off x="1110354" y="4123659"/>
                <a:ext cx="157982" cy="146374"/>
              </a:xfrm>
              <a:custGeom>
                <a:avLst/>
                <a:gdLst>
                  <a:gd name="connsiteX0" fmla="*/ 82 w 157982"/>
                  <a:gd name="connsiteY0" fmla="*/ 55798 h 146374"/>
                  <a:gd name="connsiteX1" fmla="*/ 82 w 157982"/>
                  <a:gd name="connsiteY1" fmla="*/ 145514 h 146374"/>
                  <a:gd name="connsiteX2" fmla="*/ 157983 w 157982"/>
                  <a:gd name="connsiteY2" fmla="*/ 97847 h 146374"/>
                  <a:gd name="connsiteX3" fmla="*/ 157983 w 157982"/>
                  <a:gd name="connsiteY3" fmla="*/ 0 h 146374"/>
                  <a:gd name="connsiteX4" fmla="*/ 82 w 157982"/>
                  <a:gd name="connsiteY4" fmla="*/ 55798 h 146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82" h="146374">
                    <a:moveTo>
                      <a:pt x="82" y="55798"/>
                    </a:moveTo>
                    <a:cubicBezTo>
                      <a:pt x="82" y="91455"/>
                      <a:pt x="-102" y="133693"/>
                      <a:pt x="82" y="145514"/>
                    </a:cubicBezTo>
                    <a:cubicBezTo>
                      <a:pt x="63240" y="152193"/>
                      <a:pt x="136764" y="118470"/>
                      <a:pt x="157983" y="97847"/>
                    </a:cubicBezTo>
                    <a:lnTo>
                      <a:pt x="157983" y="0"/>
                    </a:lnTo>
                    <a:cubicBezTo>
                      <a:pt x="126587" y="30481"/>
                      <a:pt x="50577" y="55798"/>
                      <a:pt x="82" y="55798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0A68789C-1DA7-FE45-8654-FC8D97E6043A}"/>
                  </a:ext>
                </a:extLst>
              </p:cNvPr>
              <p:cNvSpPr/>
              <p:nvPr/>
            </p:nvSpPr>
            <p:spPr>
              <a:xfrm>
                <a:off x="1110436" y="4156493"/>
                <a:ext cx="157901" cy="68765"/>
              </a:xfrm>
              <a:custGeom>
                <a:avLst/>
                <a:gdLst>
                  <a:gd name="connsiteX0" fmla="*/ 157901 w 157901"/>
                  <a:gd name="connsiteY0" fmla="*/ 65013 h 68765"/>
                  <a:gd name="connsiteX1" fmla="*/ 107182 w 157901"/>
                  <a:gd name="connsiteY1" fmla="*/ 45842 h 68765"/>
                  <a:gd name="connsiteX2" fmla="*/ 107182 w 157901"/>
                  <a:gd name="connsiteY2" fmla="*/ 0 h 68765"/>
                  <a:gd name="connsiteX3" fmla="*/ 106263 w 157901"/>
                  <a:gd name="connsiteY3" fmla="*/ 45842 h 68765"/>
                  <a:gd name="connsiteX4" fmla="*/ 0 w 157901"/>
                  <a:gd name="connsiteY4" fmla="*/ 68766 h 6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901" h="68765">
                    <a:moveTo>
                      <a:pt x="157901" y="65013"/>
                    </a:moveTo>
                    <a:lnTo>
                      <a:pt x="107182" y="45842"/>
                    </a:lnTo>
                    <a:lnTo>
                      <a:pt x="107182" y="0"/>
                    </a:lnTo>
                    <a:lnTo>
                      <a:pt x="106263" y="45842"/>
                    </a:lnTo>
                    <a:cubicBezTo>
                      <a:pt x="77819" y="66012"/>
                      <a:pt x="0" y="68766"/>
                      <a:pt x="0" y="68766"/>
                    </a:cubicBezTo>
                  </a:path>
                </a:pathLst>
              </a:custGeom>
              <a:solidFill>
                <a:srgbClr val="000000">
                  <a:alpha val="0"/>
                </a:srgbClr>
              </a:solidFill>
              <a:ln w="5737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64" name="グラフィックス 6">
                <a:extLst>
                  <a:ext uri="{FF2B5EF4-FFF2-40B4-BE49-F238E27FC236}">
                    <a16:creationId xmlns:a16="http://schemas.microsoft.com/office/drawing/2014/main" id="{F5450955-2FAF-CE45-A72A-4A960803B852}"/>
                  </a:ext>
                </a:extLst>
              </p:cNvPr>
              <p:cNvGrpSpPr/>
              <p:nvPr/>
            </p:nvGrpSpPr>
            <p:grpSpPr>
              <a:xfrm>
                <a:off x="609123" y="3912322"/>
                <a:ext cx="484418" cy="38509"/>
                <a:chOff x="609123" y="3912322"/>
                <a:chExt cx="484418" cy="38509"/>
              </a:xfrm>
            </p:grpSpPr>
            <p:sp>
              <p:nvSpPr>
                <p:cNvPr id="65" name="フリーフォーム 64">
                  <a:extLst>
                    <a:ext uri="{FF2B5EF4-FFF2-40B4-BE49-F238E27FC236}">
                      <a16:creationId xmlns:a16="http://schemas.microsoft.com/office/drawing/2014/main" id="{7513276C-B9F8-3547-99DD-1F5BA000EA77}"/>
                    </a:ext>
                  </a:extLst>
                </p:cNvPr>
                <p:cNvSpPr/>
                <p:nvPr/>
              </p:nvSpPr>
              <p:spPr>
                <a:xfrm>
                  <a:off x="609123" y="3912322"/>
                  <a:ext cx="484418" cy="38509"/>
                </a:xfrm>
                <a:custGeom>
                  <a:avLst/>
                  <a:gdLst>
                    <a:gd name="connsiteX0" fmla="*/ 453 w 484418"/>
                    <a:gd name="connsiteY0" fmla="*/ 34396 h 38509"/>
                    <a:gd name="connsiteX1" fmla="*/ 258024 w 484418"/>
                    <a:gd name="connsiteY1" fmla="*/ 35 h 38509"/>
                    <a:gd name="connsiteX2" fmla="*/ 484418 w 484418"/>
                    <a:gd name="connsiteY2" fmla="*/ 38510 h 3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4418" h="38509">
                      <a:moveTo>
                        <a:pt x="453" y="34396"/>
                      </a:moveTo>
                      <a:cubicBezTo>
                        <a:pt x="453" y="34396"/>
                        <a:pt x="-22472" y="1889"/>
                        <a:pt x="258024" y="35"/>
                      </a:cubicBezTo>
                      <a:cubicBezTo>
                        <a:pt x="468000" y="-1353"/>
                        <a:pt x="484418" y="38510"/>
                        <a:pt x="484418" y="38510"/>
                      </a:cubicBezTo>
                    </a:path>
                  </a:pathLst>
                </a:custGeom>
                <a:solidFill>
                  <a:srgbClr val="AAAAAA"/>
                </a:solidFill>
                <a:ln w="5737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フリーフォーム 65">
                  <a:extLst>
                    <a:ext uri="{FF2B5EF4-FFF2-40B4-BE49-F238E27FC236}">
                      <a16:creationId xmlns:a16="http://schemas.microsoft.com/office/drawing/2014/main" id="{C4329A5F-AAB0-624C-86CC-481E112EA31A}"/>
                    </a:ext>
                  </a:extLst>
                </p:cNvPr>
                <p:cNvSpPr/>
                <p:nvPr/>
              </p:nvSpPr>
              <p:spPr>
                <a:xfrm>
                  <a:off x="609123" y="3912322"/>
                  <a:ext cx="484418" cy="38509"/>
                </a:xfrm>
                <a:custGeom>
                  <a:avLst/>
                  <a:gdLst>
                    <a:gd name="connsiteX0" fmla="*/ 453 w 484418"/>
                    <a:gd name="connsiteY0" fmla="*/ 34396 h 38509"/>
                    <a:gd name="connsiteX1" fmla="*/ 258024 w 484418"/>
                    <a:gd name="connsiteY1" fmla="*/ 35 h 38509"/>
                    <a:gd name="connsiteX2" fmla="*/ 484418 w 484418"/>
                    <a:gd name="connsiteY2" fmla="*/ 38510 h 38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4418" h="38509">
                      <a:moveTo>
                        <a:pt x="453" y="34396"/>
                      </a:moveTo>
                      <a:cubicBezTo>
                        <a:pt x="453" y="34396"/>
                        <a:pt x="-22472" y="1889"/>
                        <a:pt x="258024" y="35"/>
                      </a:cubicBezTo>
                      <a:cubicBezTo>
                        <a:pt x="468000" y="-1353"/>
                        <a:pt x="484418" y="38510"/>
                        <a:pt x="484418" y="38510"/>
                      </a:cubicBezTo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5737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74" name="グラフィックス 38">
            <a:extLst>
              <a:ext uri="{FF2B5EF4-FFF2-40B4-BE49-F238E27FC236}">
                <a16:creationId xmlns:a16="http://schemas.microsoft.com/office/drawing/2014/main" id="{B28C81CF-E72B-DD45-B3D0-D3834C30043A}"/>
              </a:ext>
            </a:extLst>
          </p:cNvPr>
          <p:cNvGrpSpPr/>
          <p:nvPr/>
        </p:nvGrpSpPr>
        <p:grpSpPr>
          <a:xfrm>
            <a:off x="2830577" y="2725820"/>
            <a:ext cx="455229" cy="368095"/>
            <a:chOff x="5056581" y="2023979"/>
            <a:chExt cx="1257060" cy="1016451"/>
          </a:xfrm>
        </p:grpSpPr>
        <p:grpSp>
          <p:nvGrpSpPr>
            <p:cNvPr id="75" name="グラフィックス 38">
              <a:extLst>
                <a:ext uri="{FF2B5EF4-FFF2-40B4-BE49-F238E27FC236}">
                  <a16:creationId xmlns:a16="http://schemas.microsoft.com/office/drawing/2014/main" id="{B28C81CF-E72B-DD45-B3D0-D3834C30043A}"/>
                </a:ext>
              </a:extLst>
            </p:cNvPr>
            <p:cNvGrpSpPr/>
            <p:nvPr/>
          </p:nvGrpSpPr>
          <p:grpSpPr>
            <a:xfrm>
              <a:off x="5056581" y="2023979"/>
              <a:ext cx="1257060" cy="1016451"/>
              <a:chOff x="5056581" y="2023979"/>
              <a:chExt cx="1257060" cy="1016451"/>
            </a:xfrm>
          </p:grpSpPr>
          <p:sp>
            <p:nvSpPr>
              <p:cNvPr id="76" name="フリーフォーム 75">
                <a:extLst>
                  <a:ext uri="{FF2B5EF4-FFF2-40B4-BE49-F238E27FC236}">
                    <a16:creationId xmlns:a16="http://schemas.microsoft.com/office/drawing/2014/main" id="{2E6378D7-8B3C-014D-8BF6-58F79A7F1F3A}"/>
                  </a:ext>
                </a:extLst>
              </p:cNvPr>
              <p:cNvSpPr/>
              <p:nvPr/>
            </p:nvSpPr>
            <p:spPr>
              <a:xfrm>
                <a:off x="5079236" y="2046753"/>
                <a:ext cx="399228" cy="310986"/>
              </a:xfrm>
              <a:custGeom>
                <a:avLst/>
                <a:gdLst>
                  <a:gd name="connsiteX0" fmla="*/ 102625 w 399228"/>
                  <a:gd name="connsiteY0" fmla="*/ 54716 h 310986"/>
                  <a:gd name="connsiteX1" fmla="*/ 238107 w 399228"/>
                  <a:gd name="connsiteY1" fmla="*/ 23349 h 310986"/>
                  <a:gd name="connsiteX2" fmla="*/ 288299 w 399228"/>
                  <a:gd name="connsiteY2" fmla="*/ 92636 h 310986"/>
                  <a:gd name="connsiteX3" fmla="*/ 398745 w 399228"/>
                  <a:gd name="connsiteY3" fmla="*/ 182060 h 310986"/>
                  <a:gd name="connsiteX4" fmla="*/ 374376 w 399228"/>
                  <a:gd name="connsiteY4" fmla="*/ 236995 h 310986"/>
                  <a:gd name="connsiteX5" fmla="*/ 351142 w 399228"/>
                  <a:gd name="connsiteY5" fmla="*/ 276104 h 310986"/>
                  <a:gd name="connsiteX6" fmla="*/ 304069 w 399228"/>
                  <a:gd name="connsiteY6" fmla="*/ 300381 h 310986"/>
                  <a:gd name="connsiteX7" fmla="*/ 178352 w 399228"/>
                  <a:gd name="connsiteY7" fmla="*/ 290360 h 310986"/>
                  <a:gd name="connsiteX8" fmla="*/ 116109 w 399228"/>
                  <a:gd name="connsiteY8" fmla="*/ 245977 h 310986"/>
                  <a:gd name="connsiteX9" fmla="*/ 1656 w 399228"/>
                  <a:gd name="connsiteY9" fmla="*/ 206842 h 310986"/>
                  <a:gd name="connsiteX10" fmla="*/ 70288 w 399228"/>
                  <a:gd name="connsiteY10" fmla="*/ 89058 h 310986"/>
                  <a:gd name="connsiteX11" fmla="*/ 102625 w 399228"/>
                  <a:gd name="connsiteY11" fmla="*/ 54716 h 31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9228" h="310986">
                    <a:moveTo>
                      <a:pt x="102625" y="54716"/>
                    </a:moveTo>
                    <a:cubicBezTo>
                      <a:pt x="141120" y="22874"/>
                      <a:pt x="190691" y="-31297"/>
                      <a:pt x="238107" y="23349"/>
                    </a:cubicBezTo>
                    <a:cubicBezTo>
                      <a:pt x="256981" y="45095"/>
                      <a:pt x="266155" y="73517"/>
                      <a:pt x="288299" y="92636"/>
                    </a:cubicBezTo>
                    <a:cubicBezTo>
                      <a:pt x="315348" y="115981"/>
                      <a:pt x="400678" y="136756"/>
                      <a:pt x="398745" y="182060"/>
                    </a:cubicBezTo>
                    <a:cubicBezTo>
                      <a:pt x="397938" y="201058"/>
                      <a:pt x="383828" y="221438"/>
                      <a:pt x="374376" y="236995"/>
                    </a:cubicBezTo>
                    <a:cubicBezTo>
                      <a:pt x="366826" y="249429"/>
                      <a:pt x="360362" y="264824"/>
                      <a:pt x="351142" y="276104"/>
                    </a:cubicBezTo>
                    <a:cubicBezTo>
                      <a:pt x="340232" y="289465"/>
                      <a:pt x="319738" y="295446"/>
                      <a:pt x="304069" y="300381"/>
                    </a:cubicBezTo>
                    <a:cubicBezTo>
                      <a:pt x="258833" y="314637"/>
                      <a:pt x="218855" y="317405"/>
                      <a:pt x="178352" y="290360"/>
                    </a:cubicBezTo>
                    <a:cubicBezTo>
                      <a:pt x="158484" y="277096"/>
                      <a:pt x="139848" y="252420"/>
                      <a:pt x="116109" y="245977"/>
                    </a:cubicBezTo>
                    <a:cubicBezTo>
                      <a:pt x="81077" y="236468"/>
                      <a:pt x="17674" y="252197"/>
                      <a:pt x="1656" y="206842"/>
                    </a:cubicBezTo>
                    <a:cubicBezTo>
                      <a:pt x="-12867" y="165719"/>
                      <a:pt x="51783" y="122621"/>
                      <a:pt x="70288" y="89058"/>
                    </a:cubicBezTo>
                    <a:lnTo>
                      <a:pt x="102625" y="54716"/>
                    </a:lnTo>
                    <a:close/>
                  </a:path>
                </a:pathLst>
              </a:custGeom>
              <a:solidFill>
                <a:srgbClr val="D2D2D2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7" name="フリーフォーム 76">
                <a:extLst>
                  <a:ext uri="{FF2B5EF4-FFF2-40B4-BE49-F238E27FC236}">
                    <a16:creationId xmlns:a16="http://schemas.microsoft.com/office/drawing/2014/main" id="{E596D3A2-F4D2-D241-9E28-C9E86962FEBD}"/>
                  </a:ext>
                </a:extLst>
              </p:cNvPr>
              <p:cNvSpPr/>
              <p:nvPr/>
            </p:nvSpPr>
            <p:spPr>
              <a:xfrm>
                <a:off x="5056581" y="2023979"/>
                <a:ext cx="444591" cy="356615"/>
              </a:xfrm>
              <a:custGeom>
                <a:avLst/>
                <a:gdLst>
                  <a:gd name="connsiteX0" fmla="*/ 110827 w 444591"/>
                  <a:gd name="connsiteY0" fmla="*/ 59919 h 356615"/>
                  <a:gd name="connsiteX1" fmla="*/ 108768 w 444591"/>
                  <a:gd name="connsiteY1" fmla="*/ 61853 h 356615"/>
                  <a:gd name="connsiteX2" fmla="*/ 76431 w 444591"/>
                  <a:gd name="connsiteY2" fmla="*/ 96200 h 356615"/>
                  <a:gd name="connsiteX3" fmla="*/ 73070 w 444591"/>
                  <a:gd name="connsiteY3" fmla="*/ 100810 h 356615"/>
                  <a:gd name="connsiteX4" fmla="*/ 18311 w 444591"/>
                  <a:gd name="connsiteY4" fmla="*/ 166924 h 356615"/>
                  <a:gd name="connsiteX5" fmla="*/ 2904 w 444591"/>
                  <a:gd name="connsiteY5" fmla="*/ 237218 h 356615"/>
                  <a:gd name="connsiteX6" fmla="*/ 56013 w 444591"/>
                  <a:gd name="connsiteY6" fmla="*/ 282360 h 356615"/>
                  <a:gd name="connsiteX7" fmla="*/ 132830 w 444591"/>
                  <a:gd name="connsiteY7" fmla="*/ 290731 h 356615"/>
                  <a:gd name="connsiteX8" fmla="*/ 156614 w 444591"/>
                  <a:gd name="connsiteY8" fmla="*/ 305726 h 356615"/>
                  <a:gd name="connsiteX9" fmla="*/ 188421 w 444591"/>
                  <a:gd name="connsiteY9" fmla="*/ 332093 h 356615"/>
                  <a:gd name="connsiteX10" fmla="*/ 333531 w 444591"/>
                  <a:gd name="connsiteY10" fmla="*/ 344881 h 356615"/>
                  <a:gd name="connsiteX11" fmla="*/ 391364 w 444591"/>
                  <a:gd name="connsiteY11" fmla="*/ 313312 h 356615"/>
                  <a:gd name="connsiteX12" fmla="*/ 416424 w 444591"/>
                  <a:gd name="connsiteY12" fmla="*/ 271616 h 356615"/>
                  <a:gd name="connsiteX13" fmla="*/ 444089 w 444591"/>
                  <a:gd name="connsiteY13" fmla="*/ 205806 h 356615"/>
                  <a:gd name="connsiteX14" fmla="*/ 403803 w 444591"/>
                  <a:gd name="connsiteY14" fmla="*/ 141600 h 356615"/>
                  <a:gd name="connsiteX15" fmla="*/ 325770 w 444591"/>
                  <a:gd name="connsiteY15" fmla="*/ 98148 h 356615"/>
                  <a:gd name="connsiteX16" fmla="*/ 304025 w 444591"/>
                  <a:gd name="connsiteY16" fmla="*/ 69904 h 356615"/>
                  <a:gd name="connsiteX17" fmla="*/ 277894 w 444591"/>
                  <a:gd name="connsiteY17" fmla="*/ 31174 h 356615"/>
                  <a:gd name="connsiteX18" fmla="*/ 228949 w 444591"/>
                  <a:gd name="connsiteY18" fmla="*/ 1063 h 356615"/>
                  <a:gd name="connsiteX19" fmla="*/ 180170 w 444591"/>
                  <a:gd name="connsiteY19" fmla="*/ 8689 h 356615"/>
                  <a:gd name="connsiteX20" fmla="*/ 110827 w 444591"/>
                  <a:gd name="connsiteY20" fmla="*/ 59919 h 356615"/>
                  <a:gd name="connsiteX21" fmla="*/ 125280 w 444591"/>
                  <a:gd name="connsiteY21" fmla="*/ 77490 h 356615"/>
                  <a:gd name="connsiteX22" fmla="*/ 260762 w 444591"/>
                  <a:gd name="connsiteY22" fmla="*/ 46124 h 356615"/>
                  <a:gd name="connsiteX23" fmla="*/ 310954 w 444591"/>
                  <a:gd name="connsiteY23" fmla="*/ 115411 h 356615"/>
                  <a:gd name="connsiteX24" fmla="*/ 421400 w 444591"/>
                  <a:gd name="connsiteY24" fmla="*/ 204835 h 356615"/>
                  <a:gd name="connsiteX25" fmla="*/ 397031 w 444591"/>
                  <a:gd name="connsiteY25" fmla="*/ 259769 h 356615"/>
                  <a:gd name="connsiteX26" fmla="*/ 373797 w 444591"/>
                  <a:gd name="connsiteY26" fmla="*/ 298879 h 356615"/>
                  <a:gd name="connsiteX27" fmla="*/ 326724 w 444591"/>
                  <a:gd name="connsiteY27" fmla="*/ 323155 h 356615"/>
                  <a:gd name="connsiteX28" fmla="*/ 201007 w 444591"/>
                  <a:gd name="connsiteY28" fmla="*/ 313135 h 356615"/>
                  <a:gd name="connsiteX29" fmla="*/ 138764 w 444591"/>
                  <a:gd name="connsiteY29" fmla="*/ 268752 h 356615"/>
                  <a:gd name="connsiteX30" fmla="*/ 24311 w 444591"/>
                  <a:gd name="connsiteY30" fmla="*/ 229617 h 356615"/>
                  <a:gd name="connsiteX31" fmla="*/ 92943 w 444591"/>
                  <a:gd name="connsiteY31" fmla="*/ 111833 h 356615"/>
                  <a:gd name="connsiteX32" fmla="*/ 125280 w 444591"/>
                  <a:gd name="connsiteY32" fmla="*/ 77490 h 35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4591" h="356615">
                    <a:moveTo>
                      <a:pt x="110827" y="59919"/>
                    </a:moveTo>
                    <a:cubicBezTo>
                      <a:pt x="110106" y="60522"/>
                      <a:pt x="109414" y="61169"/>
                      <a:pt x="108768" y="61853"/>
                    </a:cubicBezTo>
                    <a:lnTo>
                      <a:pt x="76431" y="96200"/>
                    </a:lnTo>
                    <a:cubicBezTo>
                      <a:pt x="75124" y="97587"/>
                      <a:pt x="73993" y="99140"/>
                      <a:pt x="73070" y="100810"/>
                    </a:cubicBezTo>
                    <a:cubicBezTo>
                      <a:pt x="62276" y="120385"/>
                      <a:pt x="35091" y="143093"/>
                      <a:pt x="18311" y="166924"/>
                    </a:cubicBezTo>
                    <a:cubicBezTo>
                      <a:pt x="2117" y="189931"/>
                      <a:pt x="-5271" y="214065"/>
                      <a:pt x="2904" y="237218"/>
                    </a:cubicBezTo>
                    <a:cubicBezTo>
                      <a:pt x="12185" y="263494"/>
                      <a:pt x="31795" y="276394"/>
                      <a:pt x="56013" y="282360"/>
                    </a:cubicBezTo>
                    <a:cubicBezTo>
                      <a:pt x="80927" y="288499"/>
                      <a:pt x="111953" y="285068"/>
                      <a:pt x="132830" y="290731"/>
                    </a:cubicBezTo>
                    <a:cubicBezTo>
                      <a:pt x="141606" y="293115"/>
                      <a:pt x="149140" y="299344"/>
                      <a:pt x="156614" y="305726"/>
                    </a:cubicBezTo>
                    <a:cubicBezTo>
                      <a:pt x="167423" y="314957"/>
                      <a:pt x="177799" y="325002"/>
                      <a:pt x="188421" y="332093"/>
                    </a:cubicBezTo>
                    <a:cubicBezTo>
                      <a:pt x="235207" y="363328"/>
                      <a:pt x="281281" y="361349"/>
                      <a:pt x="333531" y="344881"/>
                    </a:cubicBezTo>
                    <a:cubicBezTo>
                      <a:pt x="353026" y="338742"/>
                      <a:pt x="377789" y="329926"/>
                      <a:pt x="391364" y="313312"/>
                    </a:cubicBezTo>
                    <a:cubicBezTo>
                      <a:pt x="401219" y="301247"/>
                      <a:pt x="408350" y="284911"/>
                      <a:pt x="416424" y="271616"/>
                    </a:cubicBezTo>
                    <a:cubicBezTo>
                      <a:pt x="427652" y="253140"/>
                      <a:pt x="443130" y="228372"/>
                      <a:pt x="444089" y="205806"/>
                    </a:cubicBezTo>
                    <a:cubicBezTo>
                      <a:pt x="445179" y="180214"/>
                      <a:pt x="428995" y="158559"/>
                      <a:pt x="403803" y="141600"/>
                    </a:cubicBezTo>
                    <a:cubicBezTo>
                      <a:pt x="377834" y="124115"/>
                      <a:pt x="341525" y="111747"/>
                      <a:pt x="325770" y="98148"/>
                    </a:cubicBezTo>
                    <a:cubicBezTo>
                      <a:pt x="316530" y="90173"/>
                      <a:pt x="310217" y="80092"/>
                      <a:pt x="304025" y="69904"/>
                    </a:cubicBezTo>
                    <a:cubicBezTo>
                      <a:pt x="295940" y="56600"/>
                      <a:pt x="288174" y="43022"/>
                      <a:pt x="277894" y="31174"/>
                    </a:cubicBezTo>
                    <a:cubicBezTo>
                      <a:pt x="261796" y="12622"/>
                      <a:pt x="245133" y="3927"/>
                      <a:pt x="228949" y="1063"/>
                    </a:cubicBezTo>
                    <a:cubicBezTo>
                      <a:pt x="212523" y="-1842"/>
                      <a:pt x="196117" y="1321"/>
                      <a:pt x="180170" y="8689"/>
                    </a:cubicBezTo>
                    <a:cubicBezTo>
                      <a:pt x="155362" y="20157"/>
                      <a:pt x="131472" y="42844"/>
                      <a:pt x="110827" y="59919"/>
                    </a:cubicBezTo>
                    <a:close/>
                    <a:moveTo>
                      <a:pt x="125280" y="77490"/>
                    </a:moveTo>
                    <a:cubicBezTo>
                      <a:pt x="163775" y="45648"/>
                      <a:pt x="213346" y="-8522"/>
                      <a:pt x="260762" y="46124"/>
                    </a:cubicBezTo>
                    <a:cubicBezTo>
                      <a:pt x="279636" y="67870"/>
                      <a:pt x="288810" y="96291"/>
                      <a:pt x="310954" y="115411"/>
                    </a:cubicBezTo>
                    <a:cubicBezTo>
                      <a:pt x="338002" y="138756"/>
                      <a:pt x="423333" y="159531"/>
                      <a:pt x="421400" y="204835"/>
                    </a:cubicBezTo>
                    <a:cubicBezTo>
                      <a:pt x="420592" y="223833"/>
                      <a:pt x="406483" y="244212"/>
                      <a:pt x="397031" y="259769"/>
                    </a:cubicBezTo>
                    <a:cubicBezTo>
                      <a:pt x="389481" y="272203"/>
                      <a:pt x="383017" y="287598"/>
                      <a:pt x="373797" y="298879"/>
                    </a:cubicBezTo>
                    <a:cubicBezTo>
                      <a:pt x="362887" y="312239"/>
                      <a:pt x="342393" y="318221"/>
                      <a:pt x="326724" y="323155"/>
                    </a:cubicBezTo>
                    <a:cubicBezTo>
                      <a:pt x="281488" y="337411"/>
                      <a:pt x="241510" y="340180"/>
                      <a:pt x="201007" y="313135"/>
                    </a:cubicBezTo>
                    <a:cubicBezTo>
                      <a:pt x="181139" y="299871"/>
                      <a:pt x="162503" y="275194"/>
                      <a:pt x="138764" y="268752"/>
                    </a:cubicBezTo>
                    <a:cubicBezTo>
                      <a:pt x="103732" y="259243"/>
                      <a:pt x="40329" y="274972"/>
                      <a:pt x="24311" y="229617"/>
                    </a:cubicBezTo>
                    <a:cubicBezTo>
                      <a:pt x="9788" y="188493"/>
                      <a:pt x="74438" y="145396"/>
                      <a:pt x="92943" y="111833"/>
                    </a:cubicBezTo>
                    <a:lnTo>
                      <a:pt x="125280" y="77490"/>
                    </a:lnTo>
                    <a:close/>
                  </a:path>
                </a:pathLst>
              </a:custGeom>
              <a:solidFill>
                <a:srgbClr val="000000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8" name="フリーフォーム 77">
                <a:extLst>
                  <a:ext uri="{FF2B5EF4-FFF2-40B4-BE49-F238E27FC236}">
                    <a16:creationId xmlns:a16="http://schemas.microsoft.com/office/drawing/2014/main" id="{F14FEA8E-8EA6-B74C-8457-485BCDB10ED7}"/>
                  </a:ext>
                </a:extLst>
              </p:cNvPr>
              <p:cNvSpPr/>
              <p:nvPr/>
            </p:nvSpPr>
            <p:spPr>
              <a:xfrm>
                <a:off x="5144032" y="2589451"/>
                <a:ext cx="517532" cy="428208"/>
              </a:xfrm>
              <a:custGeom>
                <a:avLst/>
                <a:gdLst>
                  <a:gd name="connsiteX0" fmla="*/ 67392 w 517532"/>
                  <a:gd name="connsiteY0" fmla="*/ 147165 h 428208"/>
                  <a:gd name="connsiteX1" fmla="*/ 232345 w 517532"/>
                  <a:gd name="connsiteY1" fmla="*/ 2462 h 428208"/>
                  <a:gd name="connsiteX2" fmla="*/ 311639 w 517532"/>
                  <a:gd name="connsiteY2" fmla="*/ 12437 h 428208"/>
                  <a:gd name="connsiteX3" fmla="*/ 321919 w 517532"/>
                  <a:gd name="connsiteY3" fmla="*/ 83161 h 428208"/>
                  <a:gd name="connsiteX4" fmla="*/ 357622 w 517532"/>
                  <a:gd name="connsiteY4" fmla="*/ 172150 h 428208"/>
                  <a:gd name="connsiteX5" fmla="*/ 487709 w 517532"/>
                  <a:gd name="connsiteY5" fmla="*/ 266037 h 428208"/>
                  <a:gd name="connsiteX6" fmla="*/ 516135 w 517532"/>
                  <a:gd name="connsiteY6" fmla="*/ 313092 h 428208"/>
                  <a:gd name="connsiteX7" fmla="*/ 331759 w 517532"/>
                  <a:gd name="connsiteY7" fmla="*/ 398558 h 428208"/>
                  <a:gd name="connsiteX8" fmla="*/ 213294 w 517532"/>
                  <a:gd name="connsiteY8" fmla="*/ 427309 h 428208"/>
                  <a:gd name="connsiteX9" fmla="*/ 123690 w 517532"/>
                  <a:gd name="connsiteY9" fmla="*/ 425699 h 428208"/>
                  <a:gd name="connsiteX10" fmla="*/ 10952 w 517532"/>
                  <a:gd name="connsiteY10" fmla="*/ 398062 h 428208"/>
                  <a:gd name="connsiteX11" fmla="*/ 46929 w 517532"/>
                  <a:gd name="connsiteY11" fmla="*/ 246715 h 428208"/>
                  <a:gd name="connsiteX12" fmla="*/ 51359 w 517532"/>
                  <a:gd name="connsiteY12" fmla="*/ 172013 h 428208"/>
                  <a:gd name="connsiteX13" fmla="*/ 67392 w 517532"/>
                  <a:gd name="connsiteY13" fmla="*/ 147165 h 42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532" h="428208">
                    <a:moveTo>
                      <a:pt x="67392" y="147165"/>
                    </a:moveTo>
                    <a:cubicBezTo>
                      <a:pt x="98478" y="58536"/>
                      <a:pt x="137593" y="12928"/>
                      <a:pt x="232345" y="2462"/>
                    </a:cubicBezTo>
                    <a:cubicBezTo>
                      <a:pt x="252465" y="241"/>
                      <a:pt x="296550" y="-4911"/>
                      <a:pt x="311639" y="12437"/>
                    </a:cubicBezTo>
                    <a:cubicBezTo>
                      <a:pt x="324765" y="27523"/>
                      <a:pt x="320475" y="64816"/>
                      <a:pt x="321919" y="83161"/>
                    </a:cubicBezTo>
                    <a:cubicBezTo>
                      <a:pt x="324558" y="116684"/>
                      <a:pt x="335988" y="146178"/>
                      <a:pt x="357622" y="172150"/>
                    </a:cubicBezTo>
                    <a:cubicBezTo>
                      <a:pt x="393482" y="215197"/>
                      <a:pt x="445172" y="232343"/>
                      <a:pt x="487709" y="266037"/>
                    </a:cubicBezTo>
                    <a:cubicBezTo>
                      <a:pt x="503313" y="278396"/>
                      <a:pt x="521454" y="291746"/>
                      <a:pt x="516135" y="313092"/>
                    </a:cubicBezTo>
                    <a:cubicBezTo>
                      <a:pt x="496177" y="393199"/>
                      <a:pt x="392720" y="384246"/>
                      <a:pt x="331759" y="398558"/>
                    </a:cubicBezTo>
                    <a:cubicBezTo>
                      <a:pt x="291665" y="407976"/>
                      <a:pt x="255311" y="424783"/>
                      <a:pt x="213294" y="427309"/>
                    </a:cubicBezTo>
                    <a:cubicBezTo>
                      <a:pt x="183419" y="429100"/>
                      <a:pt x="153499" y="428007"/>
                      <a:pt x="123690" y="425699"/>
                    </a:cubicBezTo>
                    <a:cubicBezTo>
                      <a:pt x="94824" y="423467"/>
                      <a:pt x="33167" y="423149"/>
                      <a:pt x="10952" y="398062"/>
                    </a:cubicBezTo>
                    <a:cubicBezTo>
                      <a:pt x="-25054" y="357404"/>
                      <a:pt x="34615" y="283674"/>
                      <a:pt x="46929" y="246715"/>
                    </a:cubicBezTo>
                    <a:cubicBezTo>
                      <a:pt x="55346" y="221462"/>
                      <a:pt x="46611" y="197216"/>
                      <a:pt x="51359" y="172013"/>
                    </a:cubicBezTo>
                    <a:lnTo>
                      <a:pt x="67392" y="147165"/>
                    </a:lnTo>
                    <a:close/>
                  </a:path>
                </a:pathLst>
              </a:custGeom>
              <a:solidFill>
                <a:srgbClr val="D2D2D2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9" name="フリーフォーム 78">
                <a:extLst>
                  <a:ext uri="{FF2B5EF4-FFF2-40B4-BE49-F238E27FC236}">
                    <a16:creationId xmlns:a16="http://schemas.microsoft.com/office/drawing/2014/main" id="{D89D7B57-8A22-D54B-80B7-210F8D8AF29D}"/>
                  </a:ext>
                </a:extLst>
              </p:cNvPr>
              <p:cNvSpPr/>
              <p:nvPr/>
            </p:nvSpPr>
            <p:spPr>
              <a:xfrm>
                <a:off x="5121393" y="2566788"/>
                <a:ext cx="562958" cy="473641"/>
              </a:xfrm>
              <a:custGeom>
                <a:avLst/>
                <a:gdLst>
                  <a:gd name="connsiteX0" fmla="*/ 69517 w 562958"/>
                  <a:gd name="connsiteY0" fmla="*/ 159701 h 473641"/>
                  <a:gd name="connsiteX1" fmla="*/ 54933 w 562958"/>
                  <a:gd name="connsiteY1" fmla="*/ 182302 h 473641"/>
                  <a:gd name="connsiteX2" fmla="*/ 51683 w 562958"/>
                  <a:gd name="connsiteY2" fmla="*/ 190450 h 473641"/>
                  <a:gd name="connsiteX3" fmla="*/ 50129 w 562958"/>
                  <a:gd name="connsiteY3" fmla="*/ 225632 h 473641"/>
                  <a:gd name="connsiteX4" fmla="*/ 48029 w 562958"/>
                  <a:gd name="connsiteY4" fmla="*/ 262161 h 473641"/>
                  <a:gd name="connsiteX5" fmla="*/ 5503 w 562958"/>
                  <a:gd name="connsiteY5" fmla="*/ 353665 h 473641"/>
                  <a:gd name="connsiteX6" fmla="*/ 16610 w 562958"/>
                  <a:gd name="connsiteY6" fmla="*/ 435852 h 473641"/>
                  <a:gd name="connsiteX7" fmla="*/ 69567 w 562958"/>
                  <a:gd name="connsiteY7" fmla="*/ 462866 h 473641"/>
                  <a:gd name="connsiteX8" fmla="*/ 144583 w 562958"/>
                  <a:gd name="connsiteY8" fmla="*/ 471069 h 473641"/>
                  <a:gd name="connsiteX9" fmla="*/ 237285 w 562958"/>
                  <a:gd name="connsiteY9" fmla="*/ 472699 h 473641"/>
                  <a:gd name="connsiteX10" fmla="*/ 359576 w 562958"/>
                  <a:gd name="connsiteY10" fmla="*/ 443397 h 473641"/>
                  <a:gd name="connsiteX11" fmla="*/ 467781 w 562958"/>
                  <a:gd name="connsiteY11" fmla="*/ 425173 h 473641"/>
                  <a:gd name="connsiteX12" fmla="*/ 560802 w 562958"/>
                  <a:gd name="connsiteY12" fmla="*/ 341276 h 473641"/>
                  <a:gd name="connsiteX13" fmla="*/ 550371 w 562958"/>
                  <a:gd name="connsiteY13" fmla="*/ 294930 h 473641"/>
                  <a:gd name="connsiteX14" fmla="*/ 524422 w 562958"/>
                  <a:gd name="connsiteY14" fmla="*/ 270830 h 473641"/>
                  <a:gd name="connsiteX15" fmla="*/ 454615 w 562958"/>
                  <a:gd name="connsiteY15" fmla="*/ 225815 h 473641"/>
                  <a:gd name="connsiteX16" fmla="*/ 397691 w 562958"/>
                  <a:gd name="connsiteY16" fmla="*/ 180212 h 473641"/>
                  <a:gd name="connsiteX17" fmla="*/ 367196 w 562958"/>
                  <a:gd name="connsiteY17" fmla="*/ 104032 h 473641"/>
                  <a:gd name="connsiteX18" fmla="*/ 365722 w 562958"/>
                  <a:gd name="connsiteY18" fmla="*/ 58728 h 473641"/>
                  <a:gd name="connsiteX19" fmla="*/ 351390 w 562958"/>
                  <a:gd name="connsiteY19" fmla="*/ 20130 h 473641"/>
                  <a:gd name="connsiteX20" fmla="*/ 319194 w 562958"/>
                  <a:gd name="connsiteY20" fmla="*/ 2635 h 473641"/>
                  <a:gd name="connsiteX21" fmla="*/ 252495 w 562958"/>
                  <a:gd name="connsiteY21" fmla="*/ 2488 h 473641"/>
                  <a:gd name="connsiteX22" fmla="*/ 152087 w 562958"/>
                  <a:gd name="connsiteY22" fmla="*/ 36279 h 473641"/>
                  <a:gd name="connsiteX23" fmla="*/ 69517 w 562958"/>
                  <a:gd name="connsiteY23" fmla="*/ 159701 h 473641"/>
                  <a:gd name="connsiteX24" fmla="*/ 90031 w 562958"/>
                  <a:gd name="connsiteY24" fmla="*/ 169827 h 473641"/>
                  <a:gd name="connsiteX25" fmla="*/ 254983 w 562958"/>
                  <a:gd name="connsiteY25" fmla="*/ 25125 h 473641"/>
                  <a:gd name="connsiteX26" fmla="*/ 334278 w 562958"/>
                  <a:gd name="connsiteY26" fmla="*/ 35100 h 473641"/>
                  <a:gd name="connsiteX27" fmla="*/ 344558 w 562958"/>
                  <a:gd name="connsiteY27" fmla="*/ 105824 h 473641"/>
                  <a:gd name="connsiteX28" fmla="*/ 380261 w 562958"/>
                  <a:gd name="connsiteY28" fmla="*/ 194812 h 473641"/>
                  <a:gd name="connsiteX29" fmla="*/ 510348 w 562958"/>
                  <a:gd name="connsiteY29" fmla="*/ 288700 h 473641"/>
                  <a:gd name="connsiteX30" fmla="*/ 538774 w 562958"/>
                  <a:gd name="connsiteY30" fmla="*/ 335755 h 473641"/>
                  <a:gd name="connsiteX31" fmla="*/ 354398 w 562958"/>
                  <a:gd name="connsiteY31" fmla="*/ 421221 h 473641"/>
                  <a:gd name="connsiteX32" fmla="*/ 235933 w 562958"/>
                  <a:gd name="connsiteY32" fmla="*/ 449971 h 473641"/>
                  <a:gd name="connsiteX33" fmla="*/ 146329 w 562958"/>
                  <a:gd name="connsiteY33" fmla="*/ 448362 h 473641"/>
                  <a:gd name="connsiteX34" fmla="*/ 33591 w 562958"/>
                  <a:gd name="connsiteY34" fmla="*/ 420725 h 473641"/>
                  <a:gd name="connsiteX35" fmla="*/ 69567 w 562958"/>
                  <a:gd name="connsiteY35" fmla="*/ 269378 h 473641"/>
                  <a:gd name="connsiteX36" fmla="*/ 73998 w 562958"/>
                  <a:gd name="connsiteY36" fmla="*/ 194676 h 473641"/>
                  <a:gd name="connsiteX37" fmla="*/ 90031 w 562958"/>
                  <a:gd name="connsiteY37" fmla="*/ 169827 h 47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62958" h="473641">
                    <a:moveTo>
                      <a:pt x="69517" y="159701"/>
                    </a:moveTo>
                    <a:lnTo>
                      <a:pt x="54933" y="182302"/>
                    </a:lnTo>
                    <a:cubicBezTo>
                      <a:pt x="53333" y="184782"/>
                      <a:pt x="52228" y="187545"/>
                      <a:pt x="51683" y="190450"/>
                    </a:cubicBezTo>
                    <a:cubicBezTo>
                      <a:pt x="49452" y="202307"/>
                      <a:pt x="49594" y="213983"/>
                      <a:pt x="50129" y="225632"/>
                    </a:cubicBezTo>
                    <a:cubicBezTo>
                      <a:pt x="50684" y="237733"/>
                      <a:pt x="52142" y="249818"/>
                      <a:pt x="48029" y="262161"/>
                    </a:cubicBezTo>
                    <a:cubicBezTo>
                      <a:pt x="40616" y="284413"/>
                      <a:pt x="16131" y="319975"/>
                      <a:pt x="5503" y="353665"/>
                    </a:cubicBezTo>
                    <a:cubicBezTo>
                      <a:pt x="-4171" y="384318"/>
                      <a:pt x="-3121" y="413569"/>
                      <a:pt x="16610" y="435852"/>
                    </a:cubicBezTo>
                    <a:cubicBezTo>
                      <a:pt x="28207" y="448944"/>
                      <a:pt x="47535" y="457886"/>
                      <a:pt x="69567" y="462866"/>
                    </a:cubicBezTo>
                    <a:cubicBezTo>
                      <a:pt x="96041" y="468848"/>
                      <a:pt x="126476" y="469668"/>
                      <a:pt x="144583" y="471069"/>
                    </a:cubicBezTo>
                    <a:cubicBezTo>
                      <a:pt x="175421" y="473458"/>
                      <a:pt x="206381" y="474556"/>
                      <a:pt x="237285" y="472699"/>
                    </a:cubicBezTo>
                    <a:cubicBezTo>
                      <a:pt x="280634" y="470098"/>
                      <a:pt x="318215" y="453109"/>
                      <a:pt x="359576" y="443397"/>
                    </a:cubicBezTo>
                    <a:cubicBezTo>
                      <a:pt x="390238" y="436196"/>
                      <a:pt x="431583" y="434794"/>
                      <a:pt x="467781" y="425173"/>
                    </a:cubicBezTo>
                    <a:cubicBezTo>
                      <a:pt x="511882" y="413448"/>
                      <a:pt x="548575" y="390370"/>
                      <a:pt x="560802" y="341276"/>
                    </a:cubicBezTo>
                    <a:cubicBezTo>
                      <a:pt x="565374" y="322931"/>
                      <a:pt x="560373" y="307905"/>
                      <a:pt x="550371" y="294930"/>
                    </a:cubicBezTo>
                    <a:cubicBezTo>
                      <a:pt x="543473" y="285982"/>
                      <a:pt x="533668" y="278153"/>
                      <a:pt x="524422" y="270830"/>
                    </a:cubicBezTo>
                    <a:cubicBezTo>
                      <a:pt x="502425" y="253406"/>
                      <a:pt x="478116" y="240172"/>
                      <a:pt x="454615" y="225815"/>
                    </a:cubicBezTo>
                    <a:cubicBezTo>
                      <a:pt x="433990" y="213218"/>
                      <a:pt x="413966" y="199752"/>
                      <a:pt x="397691" y="180212"/>
                    </a:cubicBezTo>
                    <a:cubicBezTo>
                      <a:pt x="379176" y="157985"/>
                      <a:pt x="369452" y="132722"/>
                      <a:pt x="367196" y="104032"/>
                    </a:cubicBezTo>
                    <a:cubicBezTo>
                      <a:pt x="366313" y="92853"/>
                      <a:pt x="367489" y="74741"/>
                      <a:pt x="365722" y="58728"/>
                    </a:cubicBezTo>
                    <a:cubicBezTo>
                      <a:pt x="363996" y="43050"/>
                      <a:pt x="359227" y="29133"/>
                      <a:pt x="351390" y="20130"/>
                    </a:cubicBezTo>
                    <a:cubicBezTo>
                      <a:pt x="344002" y="11633"/>
                      <a:pt x="332769" y="5641"/>
                      <a:pt x="319194" y="2635"/>
                    </a:cubicBezTo>
                    <a:cubicBezTo>
                      <a:pt x="297373" y="-2193"/>
                      <a:pt x="268336" y="737"/>
                      <a:pt x="252495" y="2488"/>
                    </a:cubicBezTo>
                    <a:cubicBezTo>
                      <a:pt x="210181" y="7159"/>
                      <a:pt x="177929" y="18485"/>
                      <a:pt x="152087" y="36279"/>
                    </a:cubicBezTo>
                    <a:cubicBezTo>
                      <a:pt x="114364" y="62256"/>
                      <a:pt x="89899" y="102428"/>
                      <a:pt x="69517" y="159701"/>
                    </a:cubicBezTo>
                    <a:close/>
                    <a:moveTo>
                      <a:pt x="90031" y="169827"/>
                    </a:moveTo>
                    <a:cubicBezTo>
                      <a:pt x="121117" y="81198"/>
                      <a:pt x="160232" y="35590"/>
                      <a:pt x="254983" y="25125"/>
                    </a:cubicBezTo>
                    <a:cubicBezTo>
                      <a:pt x="275104" y="22903"/>
                      <a:pt x="319189" y="17751"/>
                      <a:pt x="334278" y="35100"/>
                    </a:cubicBezTo>
                    <a:cubicBezTo>
                      <a:pt x="347404" y="50186"/>
                      <a:pt x="343114" y="87479"/>
                      <a:pt x="344558" y="105824"/>
                    </a:cubicBezTo>
                    <a:cubicBezTo>
                      <a:pt x="347197" y="139346"/>
                      <a:pt x="358627" y="168840"/>
                      <a:pt x="380261" y="194812"/>
                    </a:cubicBezTo>
                    <a:cubicBezTo>
                      <a:pt x="416121" y="237859"/>
                      <a:pt x="467811" y="255005"/>
                      <a:pt x="510348" y="288700"/>
                    </a:cubicBezTo>
                    <a:cubicBezTo>
                      <a:pt x="525952" y="301058"/>
                      <a:pt x="544093" y="314408"/>
                      <a:pt x="538774" y="335755"/>
                    </a:cubicBezTo>
                    <a:cubicBezTo>
                      <a:pt x="518816" y="415862"/>
                      <a:pt x="415359" y="406909"/>
                      <a:pt x="354398" y="421221"/>
                    </a:cubicBezTo>
                    <a:cubicBezTo>
                      <a:pt x="314304" y="430639"/>
                      <a:pt x="277950" y="447446"/>
                      <a:pt x="235933" y="449971"/>
                    </a:cubicBezTo>
                    <a:cubicBezTo>
                      <a:pt x="206058" y="451763"/>
                      <a:pt x="176138" y="450669"/>
                      <a:pt x="146329" y="448362"/>
                    </a:cubicBezTo>
                    <a:cubicBezTo>
                      <a:pt x="117463" y="446130"/>
                      <a:pt x="55806" y="445811"/>
                      <a:pt x="33591" y="420725"/>
                    </a:cubicBezTo>
                    <a:cubicBezTo>
                      <a:pt x="-2415" y="380067"/>
                      <a:pt x="57254" y="306336"/>
                      <a:pt x="69567" y="269378"/>
                    </a:cubicBezTo>
                    <a:cubicBezTo>
                      <a:pt x="77985" y="244124"/>
                      <a:pt x="69250" y="219878"/>
                      <a:pt x="73998" y="194676"/>
                    </a:cubicBezTo>
                    <a:lnTo>
                      <a:pt x="90031" y="169827"/>
                    </a:lnTo>
                    <a:close/>
                  </a:path>
                </a:pathLst>
              </a:custGeom>
              <a:solidFill>
                <a:srgbClr val="000000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0" name="フリーフォーム 79">
                <a:extLst>
                  <a:ext uri="{FF2B5EF4-FFF2-40B4-BE49-F238E27FC236}">
                    <a16:creationId xmlns:a16="http://schemas.microsoft.com/office/drawing/2014/main" id="{2D1CBF10-F1F5-084E-BCE8-FF820E5E68CD}"/>
                  </a:ext>
                </a:extLst>
              </p:cNvPr>
              <p:cNvSpPr/>
              <p:nvPr/>
            </p:nvSpPr>
            <p:spPr>
              <a:xfrm>
                <a:off x="5827348" y="2397606"/>
                <a:ext cx="463418" cy="437657"/>
              </a:xfrm>
              <a:custGeom>
                <a:avLst/>
                <a:gdLst>
                  <a:gd name="connsiteX0" fmla="*/ 220481 w 463418"/>
                  <a:gd name="connsiteY0" fmla="*/ 419 h 437657"/>
                  <a:gd name="connsiteX1" fmla="*/ 267988 w 463418"/>
                  <a:gd name="connsiteY1" fmla="*/ 9290 h 437657"/>
                  <a:gd name="connsiteX2" fmla="*/ 354519 w 463418"/>
                  <a:gd name="connsiteY2" fmla="*/ 109073 h 437657"/>
                  <a:gd name="connsiteX3" fmla="*/ 387392 w 463418"/>
                  <a:gd name="connsiteY3" fmla="*/ 179271 h 437657"/>
                  <a:gd name="connsiteX4" fmla="*/ 385227 w 463418"/>
                  <a:gd name="connsiteY4" fmla="*/ 240107 h 437657"/>
                  <a:gd name="connsiteX5" fmla="*/ 401607 w 463418"/>
                  <a:gd name="connsiteY5" fmla="*/ 274854 h 437657"/>
                  <a:gd name="connsiteX6" fmla="*/ 458839 w 463418"/>
                  <a:gd name="connsiteY6" fmla="*/ 396348 h 437657"/>
                  <a:gd name="connsiteX7" fmla="*/ 434313 w 463418"/>
                  <a:gd name="connsiteY7" fmla="*/ 428357 h 437657"/>
                  <a:gd name="connsiteX8" fmla="*/ 237169 w 463418"/>
                  <a:gd name="connsiteY8" fmla="*/ 373413 h 437657"/>
                  <a:gd name="connsiteX9" fmla="*/ 4105 w 463418"/>
                  <a:gd name="connsiteY9" fmla="*/ 302734 h 437657"/>
                  <a:gd name="connsiteX10" fmla="*/ 44184 w 463418"/>
                  <a:gd name="connsiteY10" fmla="*/ 223837 h 437657"/>
                  <a:gd name="connsiteX11" fmla="*/ 49614 w 463418"/>
                  <a:gd name="connsiteY11" fmla="*/ 155870 h 437657"/>
                  <a:gd name="connsiteX12" fmla="*/ 76405 w 463418"/>
                  <a:gd name="connsiteY12" fmla="*/ 106690 h 437657"/>
                  <a:gd name="connsiteX13" fmla="*/ 101244 w 463418"/>
                  <a:gd name="connsiteY13" fmla="*/ 34372 h 437657"/>
                  <a:gd name="connsiteX14" fmla="*/ 220481 w 463418"/>
                  <a:gd name="connsiteY14" fmla="*/ 419 h 4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3418" h="437657">
                    <a:moveTo>
                      <a:pt x="220481" y="419"/>
                    </a:moveTo>
                    <a:cubicBezTo>
                      <a:pt x="236352" y="-1646"/>
                      <a:pt x="253293" y="4194"/>
                      <a:pt x="267988" y="9290"/>
                    </a:cubicBezTo>
                    <a:cubicBezTo>
                      <a:pt x="335015" y="32545"/>
                      <a:pt x="327142" y="44245"/>
                      <a:pt x="354519" y="109073"/>
                    </a:cubicBezTo>
                    <a:cubicBezTo>
                      <a:pt x="364334" y="132318"/>
                      <a:pt x="379312" y="155440"/>
                      <a:pt x="387392" y="179271"/>
                    </a:cubicBezTo>
                    <a:cubicBezTo>
                      <a:pt x="393159" y="196301"/>
                      <a:pt x="380034" y="220785"/>
                      <a:pt x="385227" y="240107"/>
                    </a:cubicBezTo>
                    <a:cubicBezTo>
                      <a:pt x="388613" y="252718"/>
                      <a:pt x="394391" y="264054"/>
                      <a:pt x="401607" y="274854"/>
                    </a:cubicBezTo>
                    <a:cubicBezTo>
                      <a:pt x="427415" y="313483"/>
                      <a:pt x="477677" y="342795"/>
                      <a:pt x="458839" y="396348"/>
                    </a:cubicBezTo>
                    <a:cubicBezTo>
                      <a:pt x="454519" y="408620"/>
                      <a:pt x="446182" y="422234"/>
                      <a:pt x="434313" y="428357"/>
                    </a:cubicBezTo>
                    <a:cubicBezTo>
                      <a:pt x="368518" y="462290"/>
                      <a:pt x="296904" y="393904"/>
                      <a:pt x="237169" y="373413"/>
                    </a:cubicBezTo>
                    <a:cubicBezTo>
                      <a:pt x="173610" y="351611"/>
                      <a:pt x="50956" y="358336"/>
                      <a:pt x="4105" y="302734"/>
                    </a:cubicBezTo>
                    <a:cubicBezTo>
                      <a:pt x="-15682" y="279252"/>
                      <a:pt x="34828" y="244859"/>
                      <a:pt x="44184" y="223837"/>
                    </a:cubicBezTo>
                    <a:cubicBezTo>
                      <a:pt x="54832" y="199904"/>
                      <a:pt x="43401" y="178001"/>
                      <a:pt x="49614" y="155870"/>
                    </a:cubicBezTo>
                    <a:cubicBezTo>
                      <a:pt x="54554" y="138249"/>
                      <a:pt x="72580" y="123679"/>
                      <a:pt x="76405" y="106690"/>
                    </a:cubicBezTo>
                    <a:cubicBezTo>
                      <a:pt x="84192" y="72135"/>
                      <a:pt x="69260" y="60627"/>
                      <a:pt x="101244" y="34372"/>
                    </a:cubicBezTo>
                    <a:cubicBezTo>
                      <a:pt x="101244" y="34372"/>
                      <a:pt x="180846" y="5576"/>
                      <a:pt x="220481" y="419"/>
                    </a:cubicBezTo>
                    <a:close/>
                  </a:path>
                </a:pathLst>
              </a:custGeom>
              <a:solidFill>
                <a:srgbClr val="D2D2D2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81" name="フリーフォーム 80">
                <a:extLst>
                  <a:ext uri="{FF2B5EF4-FFF2-40B4-BE49-F238E27FC236}">
                    <a16:creationId xmlns:a16="http://schemas.microsoft.com/office/drawing/2014/main" id="{02248C01-FB1E-0240-8D3D-1DE8948AA2EF}"/>
                  </a:ext>
                </a:extLst>
              </p:cNvPr>
              <p:cNvSpPr/>
              <p:nvPr/>
            </p:nvSpPr>
            <p:spPr>
              <a:xfrm>
                <a:off x="5804431" y="2374883"/>
                <a:ext cx="509211" cy="483168"/>
              </a:xfrm>
              <a:custGeom>
                <a:avLst/>
                <a:gdLst>
                  <a:gd name="connsiteX0" fmla="*/ 240477 w 509211"/>
                  <a:gd name="connsiteY0" fmla="*/ 561 h 483168"/>
                  <a:gd name="connsiteX1" fmla="*/ 116456 w 509211"/>
                  <a:gd name="connsiteY1" fmla="*/ 35673 h 483168"/>
                  <a:gd name="connsiteX2" fmla="*/ 109774 w 509211"/>
                  <a:gd name="connsiteY2" fmla="*/ 39474 h 483168"/>
                  <a:gd name="connsiteX3" fmla="*/ 79521 w 509211"/>
                  <a:gd name="connsiteY3" fmla="*/ 95820 h 483168"/>
                  <a:gd name="connsiteX4" fmla="*/ 77174 w 509211"/>
                  <a:gd name="connsiteY4" fmla="*/ 124393 h 483168"/>
                  <a:gd name="connsiteX5" fmla="*/ 64301 w 509211"/>
                  <a:gd name="connsiteY5" fmla="*/ 145633 h 483168"/>
                  <a:gd name="connsiteX6" fmla="*/ 50670 w 509211"/>
                  <a:gd name="connsiteY6" fmla="*/ 172425 h 483168"/>
                  <a:gd name="connsiteX7" fmla="*/ 48349 w 509211"/>
                  <a:gd name="connsiteY7" fmla="*/ 206767 h 483168"/>
                  <a:gd name="connsiteX8" fmla="*/ 46366 w 509211"/>
                  <a:gd name="connsiteY8" fmla="*/ 237279 h 483168"/>
                  <a:gd name="connsiteX9" fmla="*/ 30025 w 509211"/>
                  <a:gd name="connsiteY9" fmla="*/ 257299 h 483168"/>
                  <a:gd name="connsiteX10" fmla="*/ 4440 w 509211"/>
                  <a:gd name="connsiteY10" fmla="*/ 292770 h 483168"/>
                  <a:gd name="connsiteX11" fmla="*/ 9678 w 509211"/>
                  <a:gd name="connsiteY11" fmla="*/ 340159 h 483168"/>
                  <a:gd name="connsiteX12" fmla="*/ 105793 w 509211"/>
                  <a:gd name="connsiteY12" fmla="*/ 390245 h 483168"/>
                  <a:gd name="connsiteX13" fmla="*/ 252734 w 509211"/>
                  <a:gd name="connsiteY13" fmla="*/ 417685 h 483168"/>
                  <a:gd name="connsiteX14" fmla="*/ 369070 w 509211"/>
                  <a:gd name="connsiteY14" fmla="*/ 473778 h 483168"/>
                  <a:gd name="connsiteX15" fmla="*/ 467617 w 509211"/>
                  <a:gd name="connsiteY15" fmla="*/ 471334 h 483168"/>
                  <a:gd name="connsiteX16" fmla="*/ 503169 w 509211"/>
                  <a:gd name="connsiteY16" fmla="*/ 426648 h 483168"/>
                  <a:gd name="connsiteX17" fmla="*/ 488358 w 509211"/>
                  <a:gd name="connsiteY17" fmla="*/ 339486 h 483168"/>
                  <a:gd name="connsiteX18" fmla="*/ 443394 w 509211"/>
                  <a:gd name="connsiteY18" fmla="*/ 284906 h 483168"/>
                  <a:gd name="connsiteX19" fmla="*/ 430071 w 509211"/>
                  <a:gd name="connsiteY19" fmla="*/ 256904 h 483168"/>
                  <a:gd name="connsiteX20" fmla="*/ 432958 w 509211"/>
                  <a:gd name="connsiteY20" fmla="*/ 228847 h 483168"/>
                  <a:gd name="connsiteX21" fmla="*/ 431807 w 509211"/>
                  <a:gd name="connsiteY21" fmla="*/ 194662 h 483168"/>
                  <a:gd name="connsiteX22" fmla="*/ 398344 w 509211"/>
                  <a:gd name="connsiteY22" fmla="*/ 122915 h 483168"/>
                  <a:gd name="connsiteX23" fmla="*/ 358351 w 509211"/>
                  <a:gd name="connsiteY23" fmla="*/ 42267 h 483168"/>
                  <a:gd name="connsiteX24" fmla="*/ 298329 w 509211"/>
                  <a:gd name="connsiteY24" fmla="*/ 10496 h 483168"/>
                  <a:gd name="connsiteX25" fmla="*/ 240477 w 509211"/>
                  <a:gd name="connsiteY25" fmla="*/ 561 h 483168"/>
                  <a:gd name="connsiteX26" fmla="*/ 240477 w 509211"/>
                  <a:gd name="connsiteY26" fmla="*/ 561 h 483168"/>
                  <a:gd name="connsiteX27" fmla="*/ 243399 w 509211"/>
                  <a:gd name="connsiteY27" fmla="*/ 23142 h 483168"/>
                  <a:gd name="connsiteX28" fmla="*/ 290906 w 509211"/>
                  <a:gd name="connsiteY28" fmla="*/ 32014 h 483168"/>
                  <a:gd name="connsiteX29" fmla="*/ 377437 w 509211"/>
                  <a:gd name="connsiteY29" fmla="*/ 131797 h 483168"/>
                  <a:gd name="connsiteX30" fmla="*/ 410309 w 509211"/>
                  <a:gd name="connsiteY30" fmla="*/ 201995 h 483168"/>
                  <a:gd name="connsiteX31" fmla="*/ 408144 w 509211"/>
                  <a:gd name="connsiteY31" fmla="*/ 262830 h 483168"/>
                  <a:gd name="connsiteX32" fmla="*/ 424525 w 509211"/>
                  <a:gd name="connsiteY32" fmla="*/ 297578 h 483168"/>
                  <a:gd name="connsiteX33" fmla="*/ 481757 w 509211"/>
                  <a:gd name="connsiteY33" fmla="*/ 419072 h 483168"/>
                  <a:gd name="connsiteX34" fmla="*/ 457231 w 509211"/>
                  <a:gd name="connsiteY34" fmla="*/ 451081 h 483168"/>
                  <a:gd name="connsiteX35" fmla="*/ 260087 w 509211"/>
                  <a:gd name="connsiteY35" fmla="*/ 396136 h 483168"/>
                  <a:gd name="connsiteX36" fmla="*/ 27023 w 509211"/>
                  <a:gd name="connsiteY36" fmla="*/ 325457 h 483168"/>
                  <a:gd name="connsiteX37" fmla="*/ 67102 w 509211"/>
                  <a:gd name="connsiteY37" fmla="*/ 246560 h 483168"/>
                  <a:gd name="connsiteX38" fmla="*/ 72532 w 509211"/>
                  <a:gd name="connsiteY38" fmla="*/ 178594 h 483168"/>
                  <a:gd name="connsiteX39" fmla="*/ 99323 w 509211"/>
                  <a:gd name="connsiteY39" fmla="*/ 129413 h 483168"/>
                  <a:gd name="connsiteX40" fmla="*/ 124162 w 509211"/>
                  <a:gd name="connsiteY40" fmla="*/ 57095 h 483168"/>
                  <a:gd name="connsiteX41" fmla="*/ 243399 w 509211"/>
                  <a:gd name="connsiteY41" fmla="*/ 23142 h 48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09211" h="483168">
                    <a:moveTo>
                      <a:pt x="240477" y="561"/>
                    </a:moveTo>
                    <a:cubicBezTo>
                      <a:pt x="199273" y="5921"/>
                      <a:pt x="116456" y="35673"/>
                      <a:pt x="116456" y="35673"/>
                    </a:cubicBezTo>
                    <a:cubicBezTo>
                      <a:pt x="114028" y="36548"/>
                      <a:pt x="111768" y="37834"/>
                      <a:pt x="109774" y="39474"/>
                    </a:cubicBezTo>
                    <a:cubicBezTo>
                      <a:pt x="82614" y="61771"/>
                      <a:pt x="80162" y="76994"/>
                      <a:pt x="79521" y="95820"/>
                    </a:cubicBezTo>
                    <a:cubicBezTo>
                      <a:pt x="79258" y="103533"/>
                      <a:pt x="79884" y="112364"/>
                      <a:pt x="77174" y="124393"/>
                    </a:cubicBezTo>
                    <a:cubicBezTo>
                      <a:pt x="75468" y="131974"/>
                      <a:pt x="69226" y="138472"/>
                      <a:pt x="64301" y="145633"/>
                    </a:cubicBezTo>
                    <a:cubicBezTo>
                      <a:pt x="58427" y="154176"/>
                      <a:pt x="53299" y="163052"/>
                      <a:pt x="50670" y="172425"/>
                    </a:cubicBezTo>
                    <a:cubicBezTo>
                      <a:pt x="47461" y="183862"/>
                      <a:pt x="47552" y="195234"/>
                      <a:pt x="48349" y="206767"/>
                    </a:cubicBezTo>
                    <a:cubicBezTo>
                      <a:pt x="49035" y="216616"/>
                      <a:pt x="51064" y="226717"/>
                      <a:pt x="46366" y="237279"/>
                    </a:cubicBezTo>
                    <a:cubicBezTo>
                      <a:pt x="43787" y="243068"/>
                      <a:pt x="36773" y="249759"/>
                      <a:pt x="30025" y="257299"/>
                    </a:cubicBezTo>
                    <a:cubicBezTo>
                      <a:pt x="19796" y="268741"/>
                      <a:pt x="9597" y="281150"/>
                      <a:pt x="4440" y="292770"/>
                    </a:cubicBezTo>
                    <a:cubicBezTo>
                      <a:pt x="-3084" y="309718"/>
                      <a:pt x="-2367" y="325862"/>
                      <a:pt x="9678" y="340159"/>
                    </a:cubicBezTo>
                    <a:cubicBezTo>
                      <a:pt x="31247" y="365756"/>
                      <a:pt x="66244" y="380913"/>
                      <a:pt x="105793" y="390245"/>
                    </a:cubicBezTo>
                    <a:cubicBezTo>
                      <a:pt x="156585" y="402234"/>
                      <a:pt x="215159" y="404795"/>
                      <a:pt x="252734" y="417685"/>
                    </a:cubicBezTo>
                    <a:cubicBezTo>
                      <a:pt x="288519" y="429957"/>
                      <a:pt x="328567" y="459472"/>
                      <a:pt x="369070" y="473778"/>
                    </a:cubicBezTo>
                    <a:cubicBezTo>
                      <a:pt x="402139" y="485464"/>
                      <a:pt x="435441" y="487928"/>
                      <a:pt x="467617" y="471334"/>
                    </a:cubicBezTo>
                    <a:cubicBezTo>
                      <a:pt x="484426" y="462660"/>
                      <a:pt x="497058" y="444031"/>
                      <a:pt x="503169" y="426648"/>
                    </a:cubicBezTo>
                    <a:cubicBezTo>
                      <a:pt x="515527" y="391521"/>
                      <a:pt x="505985" y="364213"/>
                      <a:pt x="488358" y="339486"/>
                    </a:cubicBezTo>
                    <a:cubicBezTo>
                      <a:pt x="475050" y="320817"/>
                      <a:pt x="456171" y="304035"/>
                      <a:pt x="443394" y="284906"/>
                    </a:cubicBezTo>
                    <a:cubicBezTo>
                      <a:pt x="437570" y="276186"/>
                      <a:pt x="432806" y="267082"/>
                      <a:pt x="430071" y="256904"/>
                    </a:cubicBezTo>
                    <a:cubicBezTo>
                      <a:pt x="427740" y="248235"/>
                      <a:pt x="431439" y="238260"/>
                      <a:pt x="432958" y="228847"/>
                    </a:cubicBezTo>
                    <a:cubicBezTo>
                      <a:pt x="434961" y="216479"/>
                      <a:pt x="435208" y="204703"/>
                      <a:pt x="431807" y="194662"/>
                    </a:cubicBezTo>
                    <a:cubicBezTo>
                      <a:pt x="423556" y="170325"/>
                      <a:pt x="408371" y="146656"/>
                      <a:pt x="398344" y="122915"/>
                    </a:cubicBezTo>
                    <a:cubicBezTo>
                      <a:pt x="380137" y="79798"/>
                      <a:pt x="374797" y="58467"/>
                      <a:pt x="358351" y="42267"/>
                    </a:cubicBezTo>
                    <a:cubicBezTo>
                      <a:pt x="346754" y="30845"/>
                      <a:pt x="329753" y="21396"/>
                      <a:pt x="298329" y="10496"/>
                    </a:cubicBezTo>
                    <a:cubicBezTo>
                      <a:pt x="280485" y="4301"/>
                      <a:pt x="259754" y="-1949"/>
                      <a:pt x="240477" y="561"/>
                    </a:cubicBezTo>
                    <a:lnTo>
                      <a:pt x="240477" y="561"/>
                    </a:lnTo>
                    <a:close/>
                    <a:moveTo>
                      <a:pt x="243399" y="23142"/>
                    </a:moveTo>
                    <a:cubicBezTo>
                      <a:pt x="259270" y="21078"/>
                      <a:pt x="276211" y="26918"/>
                      <a:pt x="290906" y="32014"/>
                    </a:cubicBezTo>
                    <a:cubicBezTo>
                      <a:pt x="357932" y="55268"/>
                      <a:pt x="350060" y="66969"/>
                      <a:pt x="377437" y="131797"/>
                    </a:cubicBezTo>
                    <a:cubicBezTo>
                      <a:pt x="387252" y="155041"/>
                      <a:pt x="402230" y="178164"/>
                      <a:pt x="410309" y="201995"/>
                    </a:cubicBezTo>
                    <a:cubicBezTo>
                      <a:pt x="416077" y="219024"/>
                      <a:pt x="402952" y="243508"/>
                      <a:pt x="408144" y="262830"/>
                    </a:cubicBezTo>
                    <a:cubicBezTo>
                      <a:pt x="411530" y="275442"/>
                      <a:pt x="417309" y="286778"/>
                      <a:pt x="424525" y="297578"/>
                    </a:cubicBezTo>
                    <a:cubicBezTo>
                      <a:pt x="450333" y="336207"/>
                      <a:pt x="500595" y="365518"/>
                      <a:pt x="481757" y="419072"/>
                    </a:cubicBezTo>
                    <a:cubicBezTo>
                      <a:pt x="477437" y="431344"/>
                      <a:pt x="469100" y="444957"/>
                      <a:pt x="457231" y="451081"/>
                    </a:cubicBezTo>
                    <a:cubicBezTo>
                      <a:pt x="391436" y="485013"/>
                      <a:pt x="319822" y="416627"/>
                      <a:pt x="260087" y="396136"/>
                    </a:cubicBezTo>
                    <a:cubicBezTo>
                      <a:pt x="196527" y="374334"/>
                      <a:pt x="73874" y="381060"/>
                      <a:pt x="27023" y="325457"/>
                    </a:cubicBezTo>
                    <a:cubicBezTo>
                      <a:pt x="7236" y="301975"/>
                      <a:pt x="57746" y="267583"/>
                      <a:pt x="67102" y="246560"/>
                    </a:cubicBezTo>
                    <a:cubicBezTo>
                      <a:pt x="77750" y="222628"/>
                      <a:pt x="66319" y="200725"/>
                      <a:pt x="72532" y="178594"/>
                    </a:cubicBezTo>
                    <a:cubicBezTo>
                      <a:pt x="77472" y="160972"/>
                      <a:pt x="95498" y="146402"/>
                      <a:pt x="99323" y="129413"/>
                    </a:cubicBezTo>
                    <a:cubicBezTo>
                      <a:pt x="107110" y="94859"/>
                      <a:pt x="92177" y="83350"/>
                      <a:pt x="124162" y="57095"/>
                    </a:cubicBezTo>
                    <a:cubicBezTo>
                      <a:pt x="124162" y="57095"/>
                      <a:pt x="203764" y="28299"/>
                      <a:pt x="243399" y="231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504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1BE63DB9-B7F6-5F42-8C09-5822D6BB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0576" y="2047109"/>
              <a:ext cx="1211530" cy="970906"/>
            </a:xfrm>
            <a:custGeom>
              <a:avLst/>
              <a:gdLst>
                <a:gd name="connsiteX0" fmla="*/ 69 w 1211530"/>
                <a:gd name="connsiteY0" fmla="*/ 90 h 970906"/>
                <a:gd name="connsiteX1" fmla="*/ 1211600 w 1211530"/>
                <a:gd name="connsiteY1" fmla="*/ 90 h 970906"/>
                <a:gd name="connsiteX2" fmla="*/ 1211600 w 1211530"/>
                <a:gd name="connsiteY2" fmla="*/ 970996 h 970906"/>
                <a:gd name="connsiteX3" fmla="*/ 69 w 1211530"/>
                <a:gd name="connsiteY3" fmla="*/ 970996 h 97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530" h="970906">
                  <a:moveTo>
                    <a:pt x="69" y="90"/>
                  </a:moveTo>
                  <a:lnTo>
                    <a:pt x="1211600" y="90"/>
                  </a:lnTo>
                  <a:lnTo>
                    <a:pt x="1211600" y="970996"/>
                  </a:lnTo>
                  <a:lnTo>
                    <a:pt x="69" y="970996"/>
                  </a:lnTo>
                  <a:close/>
                </a:path>
              </a:pathLst>
            </a:custGeom>
          </p:spPr>
        </p:pic>
      </p:grp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F6DC09D4-5254-AE4D-838A-A4E5B36F4B8A}"/>
              </a:ext>
            </a:extLst>
          </p:cNvPr>
          <p:cNvCxnSpPr/>
          <p:nvPr/>
        </p:nvCxnSpPr>
        <p:spPr>
          <a:xfrm>
            <a:off x="3046454" y="3167731"/>
            <a:ext cx="167821" cy="21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5" name="グラフィックス 153">
            <a:extLst>
              <a:ext uri="{FF2B5EF4-FFF2-40B4-BE49-F238E27FC236}">
                <a16:creationId xmlns:a16="http://schemas.microsoft.com/office/drawing/2014/main" id="{10A49C02-E7B3-7B45-A6A5-BA037770EA63}"/>
              </a:ext>
            </a:extLst>
          </p:cNvPr>
          <p:cNvGrpSpPr/>
          <p:nvPr/>
        </p:nvGrpSpPr>
        <p:grpSpPr>
          <a:xfrm>
            <a:off x="3284125" y="3278675"/>
            <a:ext cx="389281" cy="392104"/>
            <a:chOff x="3284125" y="3278675"/>
            <a:chExt cx="389281" cy="392104"/>
          </a:xfrm>
        </p:grpSpPr>
        <p:grpSp>
          <p:nvGrpSpPr>
            <p:cNvPr id="15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91834" y="3304185"/>
              <a:ext cx="15139" cy="19021"/>
              <a:chOff x="3291834" y="3304185"/>
              <a:chExt cx="15139" cy="19021"/>
            </a:xfrm>
          </p:grpSpPr>
          <p:sp>
            <p:nvSpPr>
              <p:cNvPr id="157" name="フリーフォーム 156">
                <a:extLst>
                  <a:ext uri="{FF2B5EF4-FFF2-40B4-BE49-F238E27FC236}">
                    <a16:creationId xmlns:a16="http://schemas.microsoft.com/office/drawing/2014/main" id="{F8BD730B-E1A4-BF48-9CAA-3AAA43893487}"/>
                  </a:ext>
                </a:extLst>
              </p:cNvPr>
              <p:cNvSpPr/>
              <p:nvPr/>
            </p:nvSpPr>
            <p:spPr>
              <a:xfrm rot="5431953">
                <a:off x="3293597" y="3309859"/>
                <a:ext cx="11568" cy="7647"/>
              </a:xfrm>
              <a:custGeom>
                <a:avLst/>
                <a:gdLst>
                  <a:gd name="connsiteX0" fmla="*/ 3548 w 11568"/>
                  <a:gd name="connsiteY0" fmla="*/ 241 h 7647"/>
                  <a:gd name="connsiteX1" fmla="*/ 7657 w 11568"/>
                  <a:gd name="connsiteY1" fmla="*/ 1286 h 7647"/>
                  <a:gd name="connsiteX2" fmla="*/ 10514 w 11568"/>
                  <a:gd name="connsiteY2" fmla="*/ 4707 h 7647"/>
                  <a:gd name="connsiteX3" fmla="*/ 3843 w 11568"/>
                  <a:gd name="connsiteY3" fmla="*/ 7087 h 7647"/>
                  <a:gd name="connsiteX4" fmla="*/ -906 w 11568"/>
                  <a:gd name="connsiteY4" fmla="*/ 2338 h 7647"/>
                  <a:gd name="connsiteX5" fmla="*/ 3548 w 11568"/>
                  <a:gd name="connsiteY5" fmla="*/ 24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8" y="241"/>
                    </a:moveTo>
                    <a:cubicBezTo>
                      <a:pt x="5196" y="1112"/>
                      <a:pt x="6423" y="-231"/>
                      <a:pt x="7657" y="1286"/>
                    </a:cubicBezTo>
                    <a:cubicBezTo>
                      <a:pt x="8340" y="2123"/>
                      <a:pt x="11359" y="3599"/>
                      <a:pt x="10514" y="4707"/>
                    </a:cubicBezTo>
                    <a:cubicBezTo>
                      <a:pt x="9311" y="6288"/>
                      <a:pt x="4744" y="8338"/>
                      <a:pt x="3843" y="7087"/>
                    </a:cubicBezTo>
                    <a:cubicBezTo>
                      <a:pt x="1213" y="3434"/>
                      <a:pt x="-919" y="2590"/>
                      <a:pt x="-906" y="2338"/>
                    </a:cubicBezTo>
                    <a:cubicBezTo>
                      <a:pt x="-818" y="740"/>
                      <a:pt x="1230" y="-984"/>
                      <a:pt x="3548" y="24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E1BAF1AF-772D-F54B-9652-913E603CB65F}"/>
                  </a:ext>
                </a:extLst>
              </p:cNvPr>
              <p:cNvSpPr/>
              <p:nvPr/>
            </p:nvSpPr>
            <p:spPr>
              <a:xfrm rot="5431953">
                <a:off x="3289962" y="3306213"/>
                <a:ext cx="18882" cy="14964"/>
              </a:xfrm>
              <a:custGeom>
                <a:avLst/>
                <a:gdLst>
                  <a:gd name="connsiteX0" fmla="*/ 14004 w 18882"/>
                  <a:gd name="connsiteY0" fmla="*/ 2524 h 14964"/>
                  <a:gd name="connsiteX1" fmla="*/ 10906 w 18882"/>
                  <a:gd name="connsiteY1" fmla="*/ 667 h 14964"/>
                  <a:gd name="connsiteX2" fmla="*/ 8689 w 18882"/>
                  <a:gd name="connsiteY2" fmla="*/ 597 h 14964"/>
                  <a:gd name="connsiteX3" fmla="*/ -899 w 18882"/>
                  <a:gd name="connsiteY3" fmla="*/ 5819 h 14964"/>
                  <a:gd name="connsiteX4" fmla="*/ 242 w 18882"/>
                  <a:gd name="connsiteY4" fmla="*/ 8711 h 14964"/>
                  <a:gd name="connsiteX5" fmla="*/ 4532 w 18882"/>
                  <a:gd name="connsiteY5" fmla="*/ 12898 h 14964"/>
                  <a:gd name="connsiteX6" fmla="*/ 9668 w 18882"/>
                  <a:gd name="connsiteY6" fmla="*/ 14704 h 14964"/>
                  <a:gd name="connsiteX7" fmla="*/ 17056 w 18882"/>
                  <a:gd name="connsiteY7" fmla="*/ 10596 h 14964"/>
                  <a:gd name="connsiteX8" fmla="*/ 17665 w 18882"/>
                  <a:gd name="connsiteY8" fmla="*/ 6413 h 14964"/>
                  <a:gd name="connsiteX9" fmla="*/ 16014 w 18882"/>
                  <a:gd name="connsiteY9" fmla="*/ 4107 h 14964"/>
                  <a:gd name="connsiteX10" fmla="*/ 14004 w 18882"/>
                  <a:gd name="connsiteY10" fmla="*/ 2524 h 14964"/>
                  <a:gd name="connsiteX11" fmla="*/ 7193 w 18882"/>
                  <a:gd name="connsiteY11" fmla="*/ 3923 h 14964"/>
                  <a:gd name="connsiteX12" fmla="*/ 11302 w 18882"/>
                  <a:gd name="connsiteY12" fmla="*/ 4968 h 14964"/>
                  <a:gd name="connsiteX13" fmla="*/ 14159 w 18882"/>
                  <a:gd name="connsiteY13" fmla="*/ 8389 h 14964"/>
                  <a:gd name="connsiteX14" fmla="*/ 7488 w 18882"/>
                  <a:gd name="connsiteY14" fmla="*/ 10769 h 14964"/>
                  <a:gd name="connsiteX15" fmla="*/ 2739 w 18882"/>
                  <a:gd name="connsiteY15" fmla="*/ 6020 h 14964"/>
                  <a:gd name="connsiteX16" fmla="*/ 7193 w 18882"/>
                  <a:gd name="connsiteY16" fmla="*/ 392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4" y="2524"/>
                    </a:moveTo>
                    <a:cubicBezTo>
                      <a:pt x="12994" y="1340"/>
                      <a:pt x="11947" y="878"/>
                      <a:pt x="10906" y="667"/>
                    </a:cubicBezTo>
                    <a:cubicBezTo>
                      <a:pt x="10295" y="543"/>
                      <a:pt x="9086" y="580"/>
                      <a:pt x="8689" y="597"/>
                    </a:cubicBezTo>
                    <a:cubicBezTo>
                      <a:pt x="3577" y="-1934"/>
                      <a:pt x="-703" y="2281"/>
                      <a:pt x="-899" y="5819"/>
                    </a:cubicBezTo>
                    <a:cubicBezTo>
                      <a:pt x="-937" y="6518"/>
                      <a:pt x="-864" y="7622"/>
                      <a:pt x="242" y="8711"/>
                    </a:cubicBezTo>
                    <a:cubicBezTo>
                      <a:pt x="567" y="9032"/>
                      <a:pt x="2384" y="9915"/>
                      <a:pt x="4532" y="12898"/>
                    </a:cubicBezTo>
                    <a:cubicBezTo>
                      <a:pt x="5426" y="14139"/>
                      <a:pt x="7219" y="15090"/>
                      <a:pt x="9668" y="14704"/>
                    </a:cubicBezTo>
                    <a:cubicBezTo>
                      <a:pt x="12211" y="14302"/>
                      <a:pt x="15815" y="12226"/>
                      <a:pt x="17056" y="10596"/>
                    </a:cubicBezTo>
                    <a:cubicBezTo>
                      <a:pt x="18066" y="9271"/>
                      <a:pt x="18207" y="7866"/>
                      <a:pt x="17665" y="6413"/>
                    </a:cubicBezTo>
                    <a:cubicBezTo>
                      <a:pt x="17391" y="5680"/>
                      <a:pt x="16830" y="4854"/>
                      <a:pt x="16014" y="4107"/>
                    </a:cubicBezTo>
                    <a:cubicBezTo>
                      <a:pt x="15424" y="3571"/>
                      <a:pt x="14183" y="2656"/>
                      <a:pt x="14004" y="2524"/>
                    </a:cubicBezTo>
                    <a:close/>
                    <a:moveTo>
                      <a:pt x="7193" y="3923"/>
                    </a:moveTo>
                    <a:cubicBezTo>
                      <a:pt x="8841" y="4794"/>
                      <a:pt x="10068" y="3451"/>
                      <a:pt x="11302" y="4968"/>
                    </a:cubicBezTo>
                    <a:cubicBezTo>
                      <a:pt x="11984" y="5805"/>
                      <a:pt x="15004" y="7281"/>
                      <a:pt x="14159" y="8389"/>
                    </a:cubicBezTo>
                    <a:cubicBezTo>
                      <a:pt x="12956" y="9970"/>
                      <a:pt x="8389" y="12019"/>
                      <a:pt x="7488" y="10769"/>
                    </a:cubicBezTo>
                    <a:cubicBezTo>
                      <a:pt x="4858" y="7116"/>
                      <a:pt x="2725" y="6272"/>
                      <a:pt x="2739" y="6020"/>
                    </a:cubicBezTo>
                    <a:cubicBezTo>
                      <a:pt x="2827" y="4422"/>
                      <a:pt x="4875" y="2698"/>
                      <a:pt x="7193" y="39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5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91834" y="3514369"/>
              <a:ext cx="15139" cy="19021"/>
              <a:chOff x="3291834" y="3514369"/>
              <a:chExt cx="15139" cy="19021"/>
            </a:xfrm>
          </p:grpSpPr>
          <p:sp>
            <p:nvSpPr>
              <p:cNvPr id="160" name="フリーフォーム 159">
                <a:extLst>
                  <a:ext uri="{FF2B5EF4-FFF2-40B4-BE49-F238E27FC236}">
                    <a16:creationId xmlns:a16="http://schemas.microsoft.com/office/drawing/2014/main" id="{3A9F69BA-3F19-D546-B48B-657D0264ADB9}"/>
                  </a:ext>
                </a:extLst>
              </p:cNvPr>
              <p:cNvSpPr/>
              <p:nvPr/>
            </p:nvSpPr>
            <p:spPr>
              <a:xfrm rot="5431953">
                <a:off x="3293597" y="3520043"/>
                <a:ext cx="11568" cy="7647"/>
              </a:xfrm>
              <a:custGeom>
                <a:avLst/>
                <a:gdLst>
                  <a:gd name="connsiteX0" fmla="*/ 3548 w 11568"/>
                  <a:gd name="connsiteY0" fmla="*/ 357 h 7647"/>
                  <a:gd name="connsiteX1" fmla="*/ 7657 w 11568"/>
                  <a:gd name="connsiteY1" fmla="*/ 1401 h 7647"/>
                  <a:gd name="connsiteX2" fmla="*/ 10514 w 11568"/>
                  <a:gd name="connsiteY2" fmla="*/ 4823 h 7647"/>
                  <a:gd name="connsiteX3" fmla="*/ 3843 w 11568"/>
                  <a:gd name="connsiteY3" fmla="*/ 7202 h 7647"/>
                  <a:gd name="connsiteX4" fmla="*/ -906 w 11568"/>
                  <a:gd name="connsiteY4" fmla="*/ 2453 h 7647"/>
                  <a:gd name="connsiteX5" fmla="*/ 3548 w 11568"/>
                  <a:gd name="connsiteY5" fmla="*/ 35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8" y="357"/>
                    </a:moveTo>
                    <a:cubicBezTo>
                      <a:pt x="5196" y="1227"/>
                      <a:pt x="6423" y="-116"/>
                      <a:pt x="7657" y="1401"/>
                    </a:cubicBezTo>
                    <a:cubicBezTo>
                      <a:pt x="8340" y="2239"/>
                      <a:pt x="11359" y="3715"/>
                      <a:pt x="10514" y="4823"/>
                    </a:cubicBezTo>
                    <a:cubicBezTo>
                      <a:pt x="9311" y="6404"/>
                      <a:pt x="4744" y="8453"/>
                      <a:pt x="3843" y="7202"/>
                    </a:cubicBezTo>
                    <a:cubicBezTo>
                      <a:pt x="1213" y="3550"/>
                      <a:pt x="-919" y="2705"/>
                      <a:pt x="-906" y="2453"/>
                    </a:cubicBezTo>
                    <a:cubicBezTo>
                      <a:pt x="-818" y="856"/>
                      <a:pt x="1230" y="-868"/>
                      <a:pt x="3548" y="35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1" name="フリーフォーム 160">
                <a:extLst>
                  <a:ext uri="{FF2B5EF4-FFF2-40B4-BE49-F238E27FC236}">
                    <a16:creationId xmlns:a16="http://schemas.microsoft.com/office/drawing/2014/main" id="{7C5C524A-0054-474A-8A69-541428BEDDF4}"/>
                  </a:ext>
                </a:extLst>
              </p:cNvPr>
              <p:cNvSpPr/>
              <p:nvPr/>
            </p:nvSpPr>
            <p:spPr>
              <a:xfrm rot="5431953">
                <a:off x="3289962" y="3516397"/>
                <a:ext cx="18882" cy="14964"/>
              </a:xfrm>
              <a:custGeom>
                <a:avLst/>
                <a:gdLst>
                  <a:gd name="connsiteX0" fmla="*/ 14004 w 18882"/>
                  <a:gd name="connsiteY0" fmla="*/ 2639 h 14964"/>
                  <a:gd name="connsiteX1" fmla="*/ 10906 w 18882"/>
                  <a:gd name="connsiteY1" fmla="*/ 783 h 14964"/>
                  <a:gd name="connsiteX2" fmla="*/ 8689 w 18882"/>
                  <a:gd name="connsiteY2" fmla="*/ 713 h 14964"/>
                  <a:gd name="connsiteX3" fmla="*/ -899 w 18882"/>
                  <a:gd name="connsiteY3" fmla="*/ 5934 h 14964"/>
                  <a:gd name="connsiteX4" fmla="*/ 242 w 18882"/>
                  <a:gd name="connsiteY4" fmla="*/ 8826 h 14964"/>
                  <a:gd name="connsiteX5" fmla="*/ 4532 w 18882"/>
                  <a:gd name="connsiteY5" fmla="*/ 13013 h 14964"/>
                  <a:gd name="connsiteX6" fmla="*/ 9668 w 18882"/>
                  <a:gd name="connsiteY6" fmla="*/ 14819 h 14964"/>
                  <a:gd name="connsiteX7" fmla="*/ 17056 w 18882"/>
                  <a:gd name="connsiteY7" fmla="*/ 10711 h 14964"/>
                  <a:gd name="connsiteX8" fmla="*/ 17665 w 18882"/>
                  <a:gd name="connsiteY8" fmla="*/ 6529 h 14964"/>
                  <a:gd name="connsiteX9" fmla="*/ 16014 w 18882"/>
                  <a:gd name="connsiteY9" fmla="*/ 4223 h 14964"/>
                  <a:gd name="connsiteX10" fmla="*/ 14004 w 18882"/>
                  <a:gd name="connsiteY10" fmla="*/ 2639 h 14964"/>
                  <a:gd name="connsiteX11" fmla="*/ 7193 w 18882"/>
                  <a:gd name="connsiteY11" fmla="*/ 4038 h 14964"/>
                  <a:gd name="connsiteX12" fmla="*/ 11302 w 18882"/>
                  <a:gd name="connsiteY12" fmla="*/ 5083 h 14964"/>
                  <a:gd name="connsiteX13" fmla="*/ 14159 w 18882"/>
                  <a:gd name="connsiteY13" fmla="*/ 8504 h 14964"/>
                  <a:gd name="connsiteX14" fmla="*/ 7488 w 18882"/>
                  <a:gd name="connsiteY14" fmla="*/ 10884 h 14964"/>
                  <a:gd name="connsiteX15" fmla="*/ 2739 w 18882"/>
                  <a:gd name="connsiteY15" fmla="*/ 6135 h 14964"/>
                  <a:gd name="connsiteX16" fmla="*/ 7193 w 18882"/>
                  <a:gd name="connsiteY16" fmla="*/ 403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4" y="2639"/>
                    </a:moveTo>
                    <a:cubicBezTo>
                      <a:pt x="12994" y="1456"/>
                      <a:pt x="11947" y="993"/>
                      <a:pt x="10906" y="783"/>
                    </a:cubicBezTo>
                    <a:cubicBezTo>
                      <a:pt x="10295" y="658"/>
                      <a:pt x="9086" y="696"/>
                      <a:pt x="8689" y="713"/>
                    </a:cubicBezTo>
                    <a:cubicBezTo>
                      <a:pt x="3577" y="-1819"/>
                      <a:pt x="-703" y="2397"/>
                      <a:pt x="-899" y="5934"/>
                    </a:cubicBezTo>
                    <a:cubicBezTo>
                      <a:pt x="-937" y="6633"/>
                      <a:pt x="-864" y="7737"/>
                      <a:pt x="242" y="8826"/>
                    </a:cubicBezTo>
                    <a:cubicBezTo>
                      <a:pt x="567" y="9147"/>
                      <a:pt x="2384" y="10031"/>
                      <a:pt x="4532" y="13013"/>
                    </a:cubicBezTo>
                    <a:cubicBezTo>
                      <a:pt x="5426" y="14255"/>
                      <a:pt x="7219" y="15206"/>
                      <a:pt x="9668" y="14819"/>
                    </a:cubicBezTo>
                    <a:cubicBezTo>
                      <a:pt x="12211" y="14417"/>
                      <a:pt x="15815" y="12341"/>
                      <a:pt x="17056" y="10711"/>
                    </a:cubicBezTo>
                    <a:cubicBezTo>
                      <a:pt x="18066" y="9387"/>
                      <a:pt x="18207" y="7982"/>
                      <a:pt x="17665" y="6529"/>
                    </a:cubicBezTo>
                    <a:cubicBezTo>
                      <a:pt x="17391" y="5796"/>
                      <a:pt x="16830" y="4969"/>
                      <a:pt x="16014" y="4223"/>
                    </a:cubicBezTo>
                    <a:cubicBezTo>
                      <a:pt x="15424" y="3687"/>
                      <a:pt x="14183" y="2771"/>
                      <a:pt x="14004" y="2639"/>
                    </a:cubicBezTo>
                    <a:close/>
                    <a:moveTo>
                      <a:pt x="7193" y="4038"/>
                    </a:moveTo>
                    <a:cubicBezTo>
                      <a:pt x="8841" y="4909"/>
                      <a:pt x="10068" y="3566"/>
                      <a:pt x="11302" y="5083"/>
                    </a:cubicBezTo>
                    <a:cubicBezTo>
                      <a:pt x="11984" y="5920"/>
                      <a:pt x="15004" y="7397"/>
                      <a:pt x="14159" y="8504"/>
                    </a:cubicBezTo>
                    <a:cubicBezTo>
                      <a:pt x="12956" y="10085"/>
                      <a:pt x="8389" y="12135"/>
                      <a:pt x="7488" y="10884"/>
                    </a:cubicBezTo>
                    <a:cubicBezTo>
                      <a:pt x="4858" y="7231"/>
                      <a:pt x="2725" y="6387"/>
                      <a:pt x="2739" y="6135"/>
                    </a:cubicBezTo>
                    <a:cubicBezTo>
                      <a:pt x="2827" y="4538"/>
                      <a:pt x="4875" y="2814"/>
                      <a:pt x="7193" y="4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6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34131" y="3300955"/>
              <a:ext cx="15139" cy="19021"/>
              <a:chOff x="3434131" y="3300955"/>
              <a:chExt cx="15139" cy="19021"/>
            </a:xfrm>
          </p:grpSpPr>
          <p:sp>
            <p:nvSpPr>
              <p:cNvPr id="163" name="フリーフォーム 162">
                <a:extLst>
                  <a:ext uri="{FF2B5EF4-FFF2-40B4-BE49-F238E27FC236}">
                    <a16:creationId xmlns:a16="http://schemas.microsoft.com/office/drawing/2014/main" id="{EB4A3972-79EA-7844-B933-C7B47CCA2C8C}"/>
                  </a:ext>
                </a:extLst>
              </p:cNvPr>
              <p:cNvSpPr/>
              <p:nvPr/>
            </p:nvSpPr>
            <p:spPr>
              <a:xfrm rot="5431953">
                <a:off x="3435893" y="3306629"/>
                <a:ext cx="11568" cy="7647"/>
              </a:xfrm>
              <a:custGeom>
                <a:avLst/>
                <a:gdLst>
                  <a:gd name="connsiteX0" fmla="*/ 3626 w 11568"/>
                  <a:gd name="connsiteY0" fmla="*/ 239 h 7647"/>
                  <a:gd name="connsiteX1" fmla="*/ 7735 w 11568"/>
                  <a:gd name="connsiteY1" fmla="*/ 1284 h 7647"/>
                  <a:gd name="connsiteX2" fmla="*/ 10593 w 11568"/>
                  <a:gd name="connsiteY2" fmla="*/ 4705 h 7647"/>
                  <a:gd name="connsiteX3" fmla="*/ 3921 w 11568"/>
                  <a:gd name="connsiteY3" fmla="*/ 7085 h 7647"/>
                  <a:gd name="connsiteX4" fmla="*/ -828 w 11568"/>
                  <a:gd name="connsiteY4" fmla="*/ 2336 h 7647"/>
                  <a:gd name="connsiteX5" fmla="*/ 3626 w 11568"/>
                  <a:gd name="connsiteY5" fmla="*/ 23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26" y="239"/>
                    </a:moveTo>
                    <a:cubicBezTo>
                      <a:pt x="5274" y="1110"/>
                      <a:pt x="6501" y="-233"/>
                      <a:pt x="7735" y="1284"/>
                    </a:cubicBezTo>
                    <a:cubicBezTo>
                      <a:pt x="8418" y="2121"/>
                      <a:pt x="11437" y="3598"/>
                      <a:pt x="10593" y="4705"/>
                    </a:cubicBezTo>
                    <a:cubicBezTo>
                      <a:pt x="9390" y="6286"/>
                      <a:pt x="4823" y="8336"/>
                      <a:pt x="3921" y="7085"/>
                    </a:cubicBezTo>
                    <a:cubicBezTo>
                      <a:pt x="1291" y="3432"/>
                      <a:pt x="-841" y="2588"/>
                      <a:pt x="-828" y="2336"/>
                    </a:cubicBezTo>
                    <a:cubicBezTo>
                      <a:pt x="-739" y="739"/>
                      <a:pt x="1309" y="-985"/>
                      <a:pt x="3626" y="23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4" name="フリーフォーム 163">
                <a:extLst>
                  <a:ext uri="{FF2B5EF4-FFF2-40B4-BE49-F238E27FC236}">
                    <a16:creationId xmlns:a16="http://schemas.microsoft.com/office/drawing/2014/main" id="{4FEA7B2E-AC54-E245-965F-2245A83311C4}"/>
                  </a:ext>
                </a:extLst>
              </p:cNvPr>
              <p:cNvSpPr/>
              <p:nvPr/>
            </p:nvSpPr>
            <p:spPr>
              <a:xfrm rot="5431953">
                <a:off x="3432259" y="3302983"/>
                <a:ext cx="18882" cy="14964"/>
              </a:xfrm>
              <a:custGeom>
                <a:avLst/>
                <a:gdLst>
                  <a:gd name="connsiteX0" fmla="*/ 14082 w 18882"/>
                  <a:gd name="connsiteY0" fmla="*/ 2522 h 14964"/>
                  <a:gd name="connsiteX1" fmla="*/ 10984 w 18882"/>
                  <a:gd name="connsiteY1" fmla="*/ 665 h 14964"/>
                  <a:gd name="connsiteX2" fmla="*/ 8767 w 18882"/>
                  <a:gd name="connsiteY2" fmla="*/ 596 h 14964"/>
                  <a:gd name="connsiteX3" fmla="*/ -820 w 18882"/>
                  <a:gd name="connsiteY3" fmla="*/ 5817 h 14964"/>
                  <a:gd name="connsiteX4" fmla="*/ 320 w 18882"/>
                  <a:gd name="connsiteY4" fmla="*/ 8709 h 14964"/>
                  <a:gd name="connsiteX5" fmla="*/ 4610 w 18882"/>
                  <a:gd name="connsiteY5" fmla="*/ 12896 h 14964"/>
                  <a:gd name="connsiteX6" fmla="*/ 9746 w 18882"/>
                  <a:gd name="connsiteY6" fmla="*/ 14702 h 14964"/>
                  <a:gd name="connsiteX7" fmla="*/ 17134 w 18882"/>
                  <a:gd name="connsiteY7" fmla="*/ 10594 h 14964"/>
                  <a:gd name="connsiteX8" fmla="*/ 17743 w 18882"/>
                  <a:gd name="connsiteY8" fmla="*/ 6411 h 14964"/>
                  <a:gd name="connsiteX9" fmla="*/ 16092 w 18882"/>
                  <a:gd name="connsiteY9" fmla="*/ 4106 h 14964"/>
                  <a:gd name="connsiteX10" fmla="*/ 14082 w 18882"/>
                  <a:gd name="connsiteY10" fmla="*/ 2522 h 14964"/>
                  <a:gd name="connsiteX11" fmla="*/ 7271 w 18882"/>
                  <a:gd name="connsiteY11" fmla="*/ 3921 h 14964"/>
                  <a:gd name="connsiteX12" fmla="*/ 11380 w 18882"/>
                  <a:gd name="connsiteY12" fmla="*/ 4966 h 14964"/>
                  <a:gd name="connsiteX13" fmla="*/ 14237 w 18882"/>
                  <a:gd name="connsiteY13" fmla="*/ 8387 h 14964"/>
                  <a:gd name="connsiteX14" fmla="*/ 7566 w 18882"/>
                  <a:gd name="connsiteY14" fmla="*/ 10767 h 14964"/>
                  <a:gd name="connsiteX15" fmla="*/ 2817 w 18882"/>
                  <a:gd name="connsiteY15" fmla="*/ 6018 h 14964"/>
                  <a:gd name="connsiteX16" fmla="*/ 7271 w 18882"/>
                  <a:gd name="connsiteY16" fmla="*/ 3921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82" y="2522"/>
                    </a:moveTo>
                    <a:cubicBezTo>
                      <a:pt x="13072" y="1339"/>
                      <a:pt x="12025" y="876"/>
                      <a:pt x="10984" y="665"/>
                    </a:cubicBezTo>
                    <a:cubicBezTo>
                      <a:pt x="10373" y="541"/>
                      <a:pt x="9164" y="579"/>
                      <a:pt x="8767" y="596"/>
                    </a:cubicBezTo>
                    <a:cubicBezTo>
                      <a:pt x="3656" y="-1936"/>
                      <a:pt x="-625" y="2279"/>
                      <a:pt x="-820" y="5817"/>
                    </a:cubicBezTo>
                    <a:cubicBezTo>
                      <a:pt x="-859" y="6516"/>
                      <a:pt x="-786" y="7620"/>
                      <a:pt x="320" y="8709"/>
                    </a:cubicBezTo>
                    <a:cubicBezTo>
                      <a:pt x="645" y="9030"/>
                      <a:pt x="2462" y="9914"/>
                      <a:pt x="4610" y="12896"/>
                    </a:cubicBezTo>
                    <a:cubicBezTo>
                      <a:pt x="5505" y="14138"/>
                      <a:pt x="7297" y="15089"/>
                      <a:pt x="9746" y="14702"/>
                    </a:cubicBezTo>
                    <a:cubicBezTo>
                      <a:pt x="12289" y="14300"/>
                      <a:pt x="15893" y="12224"/>
                      <a:pt x="17134" y="10594"/>
                    </a:cubicBezTo>
                    <a:cubicBezTo>
                      <a:pt x="18144" y="9270"/>
                      <a:pt x="18286" y="7865"/>
                      <a:pt x="17743" y="6411"/>
                    </a:cubicBezTo>
                    <a:cubicBezTo>
                      <a:pt x="17469" y="5679"/>
                      <a:pt x="16908" y="4852"/>
                      <a:pt x="16092" y="4106"/>
                    </a:cubicBezTo>
                    <a:cubicBezTo>
                      <a:pt x="15502" y="3570"/>
                      <a:pt x="14261" y="2654"/>
                      <a:pt x="14082" y="2522"/>
                    </a:cubicBezTo>
                    <a:close/>
                    <a:moveTo>
                      <a:pt x="7271" y="3921"/>
                    </a:moveTo>
                    <a:cubicBezTo>
                      <a:pt x="8919" y="4792"/>
                      <a:pt x="10146" y="3449"/>
                      <a:pt x="11380" y="4966"/>
                    </a:cubicBezTo>
                    <a:cubicBezTo>
                      <a:pt x="12063" y="5803"/>
                      <a:pt x="15082" y="7279"/>
                      <a:pt x="14237" y="8387"/>
                    </a:cubicBezTo>
                    <a:cubicBezTo>
                      <a:pt x="13034" y="9968"/>
                      <a:pt x="8467" y="12018"/>
                      <a:pt x="7566" y="10767"/>
                    </a:cubicBezTo>
                    <a:cubicBezTo>
                      <a:pt x="4936" y="7114"/>
                      <a:pt x="2803" y="6270"/>
                      <a:pt x="2817" y="6018"/>
                    </a:cubicBezTo>
                    <a:cubicBezTo>
                      <a:pt x="2905" y="4420"/>
                      <a:pt x="4953" y="2696"/>
                      <a:pt x="7271" y="39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6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96082" y="3490974"/>
              <a:ext cx="15139" cy="19021"/>
              <a:chOff x="3596082" y="3490974"/>
              <a:chExt cx="15139" cy="19021"/>
            </a:xfrm>
          </p:grpSpPr>
          <p:sp>
            <p:nvSpPr>
              <p:cNvPr id="166" name="フリーフォーム 165">
                <a:extLst>
                  <a:ext uri="{FF2B5EF4-FFF2-40B4-BE49-F238E27FC236}">
                    <a16:creationId xmlns:a16="http://schemas.microsoft.com/office/drawing/2014/main" id="{A856B21F-598B-2643-A88F-9CA0DEB144E7}"/>
                  </a:ext>
                </a:extLst>
              </p:cNvPr>
              <p:cNvSpPr/>
              <p:nvPr/>
            </p:nvSpPr>
            <p:spPr>
              <a:xfrm rot="5431953">
                <a:off x="3597844" y="3496648"/>
                <a:ext cx="11568" cy="7647"/>
              </a:xfrm>
              <a:custGeom>
                <a:avLst/>
                <a:gdLst>
                  <a:gd name="connsiteX0" fmla="*/ 3715 w 11568"/>
                  <a:gd name="connsiteY0" fmla="*/ 344 h 7647"/>
                  <a:gd name="connsiteX1" fmla="*/ 7824 w 11568"/>
                  <a:gd name="connsiteY1" fmla="*/ 1388 h 7647"/>
                  <a:gd name="connsiteX2" fmla="*/ 10682 w 11568"/>
                  <a:gd name="connsiteY2" fmla="*/ 4810 h 7647"/>
                  <a:gd name="connsiteX3" fmla="*/ 4010 w 11568"/>
                  <a:gd name="connsiteY3" fmla="*/ 7189 h 7647"/>
                  <a:gd name="connsiteX4" fmla="*/ -739 w 11568"/>
                  <a:gd name="connsiteY4" fmla="*/ 2440 h 7647"/>
                  <a:gd name="connsiteX5" fmla="*/ 3715 w 11568"/>
                  <a:gd name="connsiteY5" fmla="*/ 344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5" y="344"/>
                    </a:moveTo>
                    <a:cubicBezTo>
                      <a:pt x="5363" y="1215"/>
                      <a:pt x="6590" y="-129"/>
                      <a:pt x="7824" y="1388"/>
                    </a:cubicBezTo>
                    <a:cubicBezTo>
                      <a:pt x="8507" y="2226"/>
                      <a:pt x="11526" y="3702"/>
                      <a:pt x="10682" y="4810"/>
                    </a:cubicBezTo>
                    <a:cubicBezTo>
                      <a:pt x="9478" y="6391"/>
                      <a:pt x="4911" y="8440"/>
                      <a:pt x="4010" y="7189"/>
                    </a:cubicBezTo>
                    <a:cubicBezTo>
                      <a:pt x="1380" y="3537"/>
                      <a:pt x="-752" y="2692"/>
                      <a:pt x="-739" y="2440"/>
                    </a:cubicBezTo>
                    <a:cubicBezTo>
                      <a:pt x="-651" y="843"/>
                      <a:pt x="1398" y="-881"/>
                      <a:pt x="3715" y="344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67" name="フリーフォーム 166">
                <a:extLst>
                  <a:ext uri="{FF2B5EF4-FFF2-40B4-BE49-F238E27FC236}">
                    <a16:creationId xmlns:a16="http://schemas.microsoft.com/office/drawing/2014/main" id="{E81BF4C1-E965-564E-93F5-C480917CE30C}"/>
                  </a:ext>
                </a:extLst>
              </p:cNvPr>
              <p:cNvSpPr/>
              <p:nvPr/>
            </p:nvSpPr>
            <p:spPr>
              <a:xfrm rot="5431953">
                <a:off x="3594210" y="3493002"/>
                <a:ext cx="18882" cy="14964"/>
              </a:xfrm>
              <a:custGeom>
                <a:avLst/>
                <a:gdLst>
                  <a:gd name="connsiteX0" fmla="*/ 14171 w 18882"/>
                  <a:gd name="connsiteY0" fmla="*/ 2626 h 14964"/>
                  <a:gd name="connsiteX1" fmla="*/ 11073 w 18882"/>
                  <a:gd name="connsiteY1" fmla="*/ 770 h 14964"/>
                  <a:gd name="connsiteX2" fmla="*/ 8856 w 18882"/>
                  <a:gd name="connsiteY2" fmla="*/ 700 h 14964"/>
                  <a:gd name="connsiteX3" fmla="*/ -731 w 18882"/>
                  <a:gd name="connsiteY3" fmla="*/ 5921 h 14964"/>
                  <a:gd name="connsiteX4" fmla="*/ 409 w 18882"/>
                  <a:gd name="connsiteY4" fmla="*/ 8813 h 14964"/>
                  <a:gd name="connsiteX5" fmla="*/ 4699 w 18882"/>
                  <a:gd name="connsiteY5" fmla="*/ 13000 h 14964"/>
                  <a:gd name="connsiteX6" fmla="*/ 9835 w 18882"/>
                  <a:gd name="connsiteY6" fmla="*/ 14806 h 14964"/>
                  <a:gd name="connsiteX7" fmla="*/ 17223 w 18882"/>
                  <a:gd name="connsiteY7" fmla="*/ 10699 h 14964"/>
                  <a:gd name="connsiteX8" fmla="*/ 17832 w 18882"/>
                  <a:gd name="connsiteY8" fmla="*/ 6516 h 14964"/>
                  <a:gd name="connsiteX9" fmla="*/ 16181 w 18882"/>
                  <a:gd name="connsiteY9" fmla="*/ 4210 h 14964"/>
                  <a:gd name="connsiteX10" fmla="*/ 14171 w 18882"/>
                  <a:gd name="connsiteY10" fmla="*/ 2626 h 14964"/>
                  <a:gd name="connsiteX11" fmla="*/ 7360 w 18882"/>
                  <a:gd name="connsiteY11" fmla="*/ 4026 h 14964"/>
                  <a:gd name="connsiteX12" fmla="*/ 11469 w 18882"/>
                  <a:gd name="connsiteY12" fmla="*/ 5070 h 14964"/>
                  <a:gd name="connsiteX13" fmla="*/ 14326 w 18882"/>
                  <a:gd name="connsiteY13" fmla="*/ 8492 h 14964"/>
                  <a:gd name="connsiteX14" fmla="*/ 7655 w 18882"/>
                  <a:gd name="connsiteY14" fmla="*/ 10871 h 14964"/>
                  <a:gd name="connsiteX15" fmla="*/ 2906 w 18882"/>
                  <a:gd name="connsiteY15" fmla="*/ 6122 h 14964"/>
                  <a:gd name="connsiteX16" fmla="*/ 7360 w 18882"/>
                  <a:gd name="connsiteY16" fmla="*/ 4026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1" y="2626"/>
                    </a:moveTo>
                    <a:cubicBezTo>
                      <a:pt x="13161" y="1443"/>
                      <a:pt x="12114" y="981"/>
                      <a:pt x="11073" y="770"/>
                    </a:cubicBezTo>
                    <a:cubicBezTo>
                      <a:pt x="10462" y="646"/>
                      <a:pt x="9253" y="683"/>
                      <a:pt x="8856" y="700"/>
                    </a:cubicBezTo>
                    <a:cubicBezTo>
                      <a:pt x="3744" y="-1831"/>
                      <a:pt x="-536" y="2384"/>
                      <a:pt x="-731" y="5921"/>
                    </a:cubicBezTo>
                    <a:cubicBezTo>
                      <a:pt x="-770" y="6620"/>
                      <a:pt x="-697" y="7724"/>
                      <a:pt x="409" y="8813"/>
                    </a:cubicBezTo>
                    <a:cubicBezTo>
                      <a:pt x="734" y="9134"/>
                      <a:pt x="2551" y="10018"/>
                      <a:pt x="4699" y="13000"/>
                    </a:cubicBezTo>
                    <a:cubicBezTo>
                      <a:pt x="5593" y="14242"/>
                      <a:pt x="7386" y="15193"/>
                      <a:pt x="9835" y="14806"/>
                    </a:cubicBezTo>
                    <a:cubicBezTo>
                      <a:pt x="12378" y="14404"/>
                      <a:pt x="15982" y="12328"/>
                      <a:pt x="17223" y="10699"/>
                    </a:cubicBezTo>
                    <a:cubicBezTo>
                      <a:pt x="18233" y="9374"/>
                      <a:pt x="18374" y="7969"/>
                      <a:pt x="17832" y="6516"/>
                    </a:cubicBezTo>
                    <a:cubicBezTo>
                      <a:pt x="17558" y="5783"/>
                      <a:pt x="16997" y="4956"/>
                      <a:pt x="16181" y="4210"/>
                    </a:cubicBezTo>
                    <a:cubicBezTo>
                      <a:pt x="15591" y="3674"/>
                      <a:pt x="14350" y="2758"/>
                      <a:pt x="14171" y="2626"/>
                    </a:cubicBezTo>
                    <a:close/>
                    <a:moveTo>
                      <a:pt x="7360" y="4026"/>
                    </a:moveTo>
                    <a:cubicBezTo>
                      <a:pt x="9008" y="4896"/>
                      <a:pt x="10235" y="3553"/>
                      <a:pt x="11469" y="5070"/>
                    </a:cubicBezTo>
                    <a:cubicBezTo>
                      <a:pt x="12151" y="5908"/>
                      <a:pt x="15171" y="7384"/>
                      <a:pt x="14326" y="8492"/>
                    </a:cubicBezTo>
                    <a:cubicBezTo>
                      <a:pt x="13123" y="10073"/>
                      <a:pt x="8556" y="12122"/>
                      <a:pt x="7655" y="10871"/>
                    </a:cubicBezTo>
                    <a:cubicBezTo>
                      <a:pt x="5025" y="7219"/>
                      <a:pt x="2892" y="6374"/>
                      <a:pt x="2906" y="6122"/>
                    </a:cubicBezTo>
                    <a:cubicBezTo>
                      <a:pt x="2994" y="4525"/>
                      <a:pt x="5042" y="2801"/>
                      <a:pt x="7360" y="4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6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83318" y="3279770"/>
              <a:ext cx="22003" cy="19179"/>
              <a:chOff x="3483318" y="3279770"/>
              <a:chExt cx="22003" cy="19179"/>
            </a:xfrm>
          </p:grpSpPr>
          <p:sp>
            <p:nvSpPr>
              <p:cNvPr id="169" name="フリーフォーム 168">
                <a:extLst>
                  <a:ext uri="{FF2B5EF4-FFF2-40B4-BE49-F238E27FC236}">
                    <a16:creationId xmlns:a16="http://schemas.microsoft.com/office/drawing/2014/main" id="{85D3949F-C287-EB4C-89AC-D7C36BA506A6}"/>
                  </a:ext>
                </a:extLst>
              </p:cNvPr>
              <p:cNvSpPr/>
              <p:nvPr/>
            </p:nvSpPr>
            <p:spPr>
              <a:xfrm rot="-9938677">
                <a:off x="3488553" y="3285516"/>
                <a:ext cx="11568" cy="7647"/>
              </a:xfrm>
              <a:custGeom>
                <a:avLst/>
                <a:gdLst>
                  <a:gd name="connsiteX0" fmla="*/ 3655 w 11568"/>
                  <a:gd name="connsiteY0" fmla="*/ 228 h 7647"/>
                  <a:gd name="connsiteX1" fmla="*/ 7764 w 11568"/>
                  <a:gd name="connsiteY1" fmla="*/ 1272 h 7647"/>
                  <a:gd name="connsiteX2" fmla="*/ 10622 w 11568"/>
                  <a:gd name="connsiteY2" fmla="*/ 4694 h 7647"/>
                  <a:gd name="connsiteX3" fmla="*/ 3950 w 11568"/>
                  <a:gd name="connsiteY3" fmla="*/ 7074 h 7647"/>
                  <a:gd name="connsiteX4" fmla="*/ -799 w 11568"/>
                  <a:gd name="connsiteY4" fmla="*/ 2324 h 7647"/>
                  <a:gd name="connsiteX5" fmla="*/ 3655 w 11568"/>
                  <a:gd name="connsiteY5" fmla="*/ 22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55" y="228"/>
                    </a:moveTo>
                    <a:cubicBezTo>
                      <a:pt x="5303" y="1099"/>
                      <a:pt x="6530" y="-244"/>
                      <a:pt x="7764" y="1272"/>
                    </a:cubicBezTo>
                    <a:cubicBezTo>
                      <a:pt x="8447" y="2110"/>
                      <a:pt x="11466" y="3586"/>
                      <a:pt x="10622" y="4694"/>
                    </a:cubicBezTo>
                    <a:cubicBezTo>
                      <a:pt x="9418" y="6275"/>
                      <a:pt x="4851" y="8324"/>
                      <a:pt x="3950" y="7074"/>
                    </a:cubicBezTo>
                    <a:cubicBezTo>
                      <a:pt x="1320" y="3421"/>
                      <a:pt x="-812" y="2576"/>
                      <a:pt x="-799" y="2324"/>
                    </a:cubicBezTo>
                    <a:cubicBezTo>
                      <a:pt x="-711" y="727"/>
                      <a:pt x="1338" y="-997"/>
                      <a:pt x="3655" y="22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0" name="フリーフォーム 169">
                <a:extLst>
                  <a:ext uri="{FF2B5EF4-FFF2-40B4-BE49-F238E27FC236}">
                    <a16:creationId xmlns:a16="http://schemas.microsoft.com/office/drawing/2014/main" id="{8F0ECAA8-864C-464E-866D-64A655C500C4}"/>
                  </a:ext>
                </a:extLst>
              </p:cNvPr>
              <p:cNvSpPr/>
              <p:nvPr/>
            </p:nvSpPr>
            <p:spPr>
              <a:xfrm rot="-9938677">
                <a:off x="3484878" y="3281877"/>
                <a:ext cx="18882" cy="14964"/>
              </a:xfrm>
              <a:custGeom>
                <a:avLst/>
                <a:gdLst>
                  <a:gd name="connsiteX0" fmla="*/ 14111 w 18882"/>
                  <a:gd name="connsiteY0" fmla="*/ 2510 h 14964"/>
                  <a:gd name="connsiteX1" fmla="*/ 11013 w 18882"/>
                  <a:gd name="connsiteY1" fmla="*/ 654 h 14964"/>
                  <a:gd name="connsiteX2" fmla="*/ 8796 w 18882"/>
                  <a:gd name="connsiteY2" fmla="*/ 584 h 14964"/>
                  <a:gd name="connsiteX3" fmla="*/ -792 w 18882"/>
                  <a:gd name="connsiteY3" fmla="*/ 5805 h 14964"/>
                  <a:gd name="connsiteX4" fmla="*/ 349 w 18882"/>
                  <a:gd name="connsiteY4" fmla="*/ 8697 h 14964"/>
                  <a:gd name="connsiteX5" fmla="*/ 4639 w 18882"/>
                  <a:gd name="connsiteY5" fmla="*/ 12884 h 14964"/>
                  <a:gd name="connsiteX6" fmla="*/ 9775 w 18882"/>
                  <a:gd name="connsiteY6" fmla="*/ 14690 h 14964"/>
                  <a:gd name="connsiteX7" fmla="*/ 17163 w 18882"/>
                  <a:gd name="connsiteY7" fmla="*/ 10583 h 14964"/>
                  <a:gd name="connsiteX8" fmla="*/ 17772 w 18882"/>
                  <a:gd name="connsiteY8" fmla="*/ 6400 h 14964"/>
                  <a:gd name="connsiteX9" fmla="*/ 16121 w 18882"/>
                  <a:gd name="connsiteY9" fmla="*/ 4094 h 14964"/>
                  <a:gd name="connsiteX10" fmla="*/ 14111 w 18882"/>
                  <a:gd name="connsiteY10" fmla="*/ 2510 h 14964"/>
                  <a:gd name="connsiteX11" fmla="*/ 7300 w 18882"/>
                  <a:gd name="connsiteY11" fmla="*/ 3910 h 14964"/>
                  <a:gd name="connsiteX12" fmla="*/ 11409 w 18882"/>
                  <a:gd name="connsiteY12" fmla="*/ 4954 h 14964"/>
                  <a:gd name="connsiteX13" fmla="*/ 14266 w 18882"/>
                  <a:gd name="connsiteY13" fmla="*/ 8376 h 14964"/>
                  <a:gd name="connsiteX14" fmla="*/ 7595 w 18882"/>
                  <a:gd name="connsiteY14" fmla="*/ 10755 h 14964"/>
                  <a:gd name="connsiteX15" fmla="*/ 2846 w 18882"/>
                  <a:gd name="connsiteY15" fmla="*/ 6006 h 14964"/>
                  <a:gd name="connsiteX16" fmla="*/ 7300 w 18882"/>
                  <a:gd name="connsiteY16" fmla="*/ 391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11" y="2510"/>
                    </a:moveTo>
                    <a:cubicBezTo>
                      <a:pt x="13101" y="1327"/>
                      <a:pt x="12054" y="865"/>
                      <a:pt x="11013" y="654"/>
                    </a:cubicBezTo>
                    <a:cubicBezTo>
                      <a:pt x="10402" y="530"/>
                      <a:pt x="9193" y="567"/>
                      <a:pt x="8796" y="584"/>
                    </a:cubicBezTo>
                    <a:cubicBezTo>
                      <a:pt x="3684" y="-1947"/>
                      <a:pt x="-596" y="2268"/>
                      <a:pt x="-792" y="5805"/>
                    </a:cubicBezTo>
                    <a:cubicBezTo>
                      <a:pt x="-830" y="6505"/>
                      <a:pt x="-757" y="7609"/>
                      <a:pt x="349" y="8697"/>
                    </a:cubicBezTo>
                    <a:cubicBezTo>
                      <a:pt x="674" y="9018"/>
                      <a:pt x="2491" y="9902"/>
                      <a:pt x="4639" y="12884"/>
                    </a:cubicBezTo>
                    <a:cubicBezTo>
                      <a:pt x="5533" y="14126"/>
                      <a:pt x="7326" y="15077"/>
                      <a:pt x="9775" y="14690"/>
                    </a:cubicBezTo>
                    <a:cubicBezTo>
                      <a:pt x="12318" y="14288"/>
                      <a:pt x="15922" y="12212"/>
                      <a:pt x="17163" y="10583"/>
                    </a:cubicBezTo>
                    <a:cubicBezTo>
                      <a:pt x="18173" y="9258"/>
                      <a:pt x="18314" y="7853"/>
                      <a:pt x="17772" y="6400"/>
                    </a:cubicBezTo>
                    <a:cubicBezTo>
                      <a:pt x="17498" y="5667"/>
                      <a:pt x="16937" y="4840"/>
                      <a:pt x="16121" y="4094"/>
                    </a:cubicBezTo>
                    <a:cubicBezTo>
                      <a:pt x="15531" y="3558"/>
                      <a:pt x="14290" y="2642"/>
                      <a:pt x="14111" y="2510"/>
                    </a:cubicBezTo>
                    <a:close/>
                    <a:moveTo>
                      <a:pt x="7300" y="3910"/>
                    </a:moveTo>
                    <a:cubicBezTo>
                      <a:pt x="8948" y="4781"/>
                      <a:pt x="10175" y="3437"/>
                      <a:pt x="11409" y="4954"/>
                    </a:cubicBezTo>
                    <a:cubicBezTo>
                      <a:pt x="12091" y="5792"/>
                      <a:pt x="15111" y="7268"/>
                      <a:pt x="14266" y="8376"/>
                    </a:cubicBezTo>
                    <a:cubicBezTo>
                      <a:pt x="13063" y="9957"/>
                      <a:pt x="8496" y="12006"/>
                      <a:pt x="7595" y="10755"/>
                    </a:cubicBezTo>
                    <a:cubicBezTo>
                      <a:pt x="4965" y="7103"/>
                      <a:pt x="2832" y="6258"/>
                      <a:pt x="2846" y="6006"/>
                    </a:cubicBezTo>
                    <a:cubicBezTo>
                      <a:pt x="2934" y="4409"/>
                      <a:pt x="4982" y="2685"/>
                      <a:pt x="7300" y="39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61897" y="3440048"/>
              <a:ext cx="22003" cy="19179"/>
              <a:chOff x="3461897" y="3440048"/>
              <a:chExt cx="22003" cy="19179"/>
            </a:xfrm>
          </p:grpSpPr>
          <p:sp>
            <p:nvSpPr>
              <p:cNvPr id="172" name="フリーフォーム 171">
                <a:extLst>
                  <a:ext uri="{FF2B5EF4-FFF2-40B4-BE49-F238E27FC236}">
                    <a16:creationId xmlns:a16="http://schemas.microsoft.com/office/drawing/2014/main" id="{5D43F41D-375F-F549-8E73-B73C3367806A}"/>
                  </a:ext>
                </a:extLst>
              </p:cNvPr>
              <p:cNvSpPr/>
              <p:nvPr/>
            </p:nvSpPr>
            <p:spPr>
              <a:xfrm rot="-9938677">
                <a:off x="3467132" y="3445795"/>
                <a:ext cx="11568" cy="7647"/>
              </a:xfrm>
              <a:custGeom>
                <a:avLst/>
                <a:gdLst>
                  <a:gd name="connsiteX0" fmla="*/ 3643 w 11568"/>
                  <a:gd name="connsiteY0" fmla="*/ 316 h 7647"/>
                  <a:gd name="connsiteX1" fmla="*/ 7752 w 11568"/>
                  <a:gd name="connsiteY1" fmla="*/ 1360 h 7647"/>
                  <a:gd name="connsiteX2" fmla="*/ 10610 w 11568"/>
                  <a:gd name="connsiteY2" fmla="*/ 4782 h 7647"/>
                  <a:gd name="connsiteX3" fmla="*/ 3939 w 11568"/>
                  <a:gd name="connsiteY3" fmla="*/ 7162 h 7647"/>
                  <a:gd name="connsiteX4" fmla="*/ -811 w 11568"/>
                  <a:gd name="connsiteY4" fmla="*/ 2412 h 7647"/>
                  <a:gd name="connsiteX5" fmla="*/ 3643 w 11568"/>
                  <a:gd name="connsiteY5" fmla="*/ 31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43" y="316"/>
                    </a:moveTo>
                    <a:cubicBezTo>
                      <a:pt x="5291" y="1187"/>
                      <a:pt x="6518" y="-156"/>
                      <a:pt x="7752" y="1360"/>
                    </a:cubicBezTo>
                    <a:cubicBezTo>
                      <a:pt x="8435" y="2198"/>
                      <a:pt x="11454" y="3674"/>
                      <a:pt x="10610" y="4782"/>
                    </a:cubicBezTo>
                    <a:cubicBezTo>
                      <a:pt x="9407" y="6363"/>
                      <a:pt x="4840" y="8412"/>
                      <a:pt x="3939" y="7162"/>
                    </a:cubicBezTo>
                    <a:cubicBezTo>
                      <a:pt x="1308" y="3509"/>
                      <a:pt x="-824" y="2664"/>
                      <a:pt x="-811" y="2412"/>
                    </a:cubicBezTo>
                    <a:cubicBezTo>
                      <a:pt x="-722" y="815"/>
                      <a:pt x="1326" y="-909"/>
                      <a:pt x="3643" y="3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3" name="フリーフォーム 172">
                <a:extLst>
                  <a:ext uri="{FF2B5EF4-FFF2-40B4-BE49-F238E27FC236}">
                    <a16:creationId xmlns:a16="http://schemas.microsoft.com/office/drawing/2014/main" id="{972CAED4-27FE-9C48-9B67-64AB66C96629}"/>
                  </a:ext>
                </a:extLst>
              </p:cNvPr>
              <p:cNvSpPr/>
              <p:nvPr/>
            </p:nvSpPr>
            <p:spPr>
              <a:xfrm rot="-9938677">
                <a:off x="3463457" y="3442156"/>
                <a:ext cx="18882" cy="14964"/>
              </a:xfrm>
              <a:custGeom>
                <a:avLst/>
                <a:gdLst>
                  <a:gd name="connsiteX0" fmla="*/ 14099 w 18882"/>
                  <a:gd name="connsiteY0" fmla="*/ 2598 h 14964"/>
                  <a:gd name="connsiteX1" fmla="*/ 11002 w 18882"/>
                  <a:gd name="connsiteY1" fmla="*/ 742 h 14964"/>
                  <a:gd name="connsiteX2" fmla="*/ 8785 w 18882"/>
                  <a:gd name="connsiteY2" fmla="*/ 672 h 14964"/>
                  <a:gd name="connsiteX3" fmla="*/ -803 w 18882"/>
                  <a:gd name="connsiteY3" fmla="*/ 5893 h 14964"/>
                  <a:gd name="connsiteX4" fmla="*/ 337 w 18882"/>
                  <a:gd name="connsiteY4" fmla="*/ 8785 h 14964"/>
                  <a:gd name="connsiteX5" fmla="*/ 4628 w 18882"/>
                  <a:gd name="connsiteY5" fmla="*/ 12972 h 14964"/>
                  <a:gd name="connsiteX6" fmla="*/ 9763 w 18882"/>
                  <a:gd name="connsiteY6" fmla="*/ 14778 h 14964"/>
                  <a:gd name="connsiteX7" fmla="*/ 17151 w 18882"/>
                  <a:gd name="connsiteY7" fmla="*/ 10671 h 14964"/>
                  <a:gd name="connsiteX8" fmla="*/ 17760 w 18882"/>
                  <a:gd name="connsiteY8" fmla="*/ 6488 h 14964"/>
                  <a:gd name="connsiteX9" fmla="*/ 16109 w 18882"/>
                  <a:gd name="connsiteY9" fmla="*/ 4182 h 14964"/>
                  <a:gd name="connsiteX10" fmla="*/ 14099 w 18882"/>
                  <a:gd name="connsiteY10" fmla="*/ 2598 h 14964"/>
                  <a:gd name="connsiteX11" fmla="*/ 7288 w 18882"/>
                  <a:gd name="connsiteY11" fmla="*/ 3998 h 14964"/>
                  <a:gd name="connsiteX12" fmla="*/ 11397 w 18882"/>
                  <a:gd name="connsiteY12" fmla="*/ 5042 h 14964"/>
                  <a:gd name="connsiteX13" fmla="*/ 14255 w 18882"/>
                  <a:gd name="connsiteY13" fmla="*/ 8464 h 14964"/>
                  <a:gd name="connsiteX14" fmla="*/ 7583 w 18882"/>
                  <a:gd name="connsiteY14" fmla="*/ 10843 h 14964"/>
                  <a:gd name="connsiteX15" fmla="*/ 2834 w 18882"/>
                  <a:gd name="connsiteY15" fmla="*/ 6094 h 14964"/>
                  <a:gd name="connsiteX16" fmla="*/ 7288 w 18882"/>
                  <a:gd name="connsiteY16" fmla="*/ 399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99" y="2598"/>
                    </a:moveTo>
                    <a:cubicBezTo>
                      <a:pt x="13089" y="1415"/>
                      <a:pt x="12042" y="953"/>
                      <a:pt x="11002" y="742"/>
                    </a:cubicBezTo>
                    <a:cubicBezTo>
                      <a:pt x="10390" y="618"/>
                      <a:pt x="9181" y="655"/>
                      <a:pt x="8785" y="672"/>
                    </a:cubicBezTo>
                    <a:cubicBezTo>
                      <a:pt x="3673" y="-1859"/>
                      <a:pt x="-608" y="2356"/>
                      <a:pt x="-803" y="5893"/>
                    </a:cubicBezTo>
                    <a:cubicBezTo>
                      <a:pt x="-841" y="6593"/>
                      <a:pt x="-769" y="7697"/>
                      <a:pt x="337" y="8785"/>
                    </a:cubicBezTo>
                    <a:cubicBezTo>
                      <a:pt x="663" y="9106"/>
                      <a:pt x="2480" y="9990"/>
                      <a:pt x="4628" y="12972"/>
                    </a:cubicBezTo>
                    <a:cubicBezTo>
                      <a:pt x="5522" y="14214"/>
                      <a:pt x="7314" y="15165"/>
                      <a:pt x="9763" y="14778"/>
                    </a:cubicBezTo>
                    <a:cubicBezTo>
                      <a:pt x="12306" y="14376"/>
                      <a:pt x="15911" y="12300"/>
                      <a:pt x="17151" y="10671"/>
                    </a:cubicBezTo>
                    <a:cubicBezTo>
                      <a:pt x="18161" y="9346"/>
                      <a:pt x="18303" y="7941"/>
                      <a:pt x="17760" y="6488"/>
                    </a:cubicBezTo>
                    <a:cubicBezTo>
                      <a:pt x="17486" y="5755"/>
                      <a:pt x="16925" y="4928"/>
                      <a:pt x="16109" y="4182"/>
                    </a:cubicBezTo>
                    <a:cubicBezTo>
                      <a:pt x="15519" y="3646"/>
                      <a:pt x="14278" y="2730"/>
                      <a:pt x="14099" y="2598"/>
                    </a:cubicBezTo>
                    <a:close/>
                    <a:moveTo>
                      <a:pt x="7288" y="3998"/>
                    </a:moveTo>
                    <a:cubicBezTo>
                      <a:pt x="8936" y="4869"/>
                      <a:pt x="10163" y="3525"/>
                      <a:pt x="11397" y="5042"/>
                    </a:cubicBezTo>
                    <a:cubicBezTo>
                      <a:pt x="12080" y="5880"/>
                      <a:pt x="15099" y="7356"/>
                      <a:pt x="14255" y="8464"/>
                    </a:cubicBezTo>
                    <a:cubicBezTo>
                      <a:pt x="13052" y="10045"/>
                      <a:pt x="8485" y="12094"/>
                      <a:pt x="7583" y="10843"/>
                    </a:cubicBezTo>
                    <a:cubicBezTo>
                      <a:pt x="4953" y="7191"/>
                      <a:pt x="2821" y="6346"/>
                      <a:pt x="2834" y="6094"/>
                    </a:cubicBezTo>
                    <a:cubicBezTo>
                      <a:pt x="2923" y="4497"/>
                      <a:pt x="4971" y="2773"/>
                      <a:pt x="7288" y="39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52043" y="3278675"/>
              <a:ext cx="22003" cy="19179"/>
              <a:chOff x="3552043" y="3278675"/>
              <a:chExt cx="22003" cy="19179"/>
            </a:xfrm>
          </p:grpSpPr>
          <p:sp>
            <p:nvSpPr>
              <p:cNvPr id="175" name="フリーフォーム 174">
                <a:extLst>
                  <a:ext uri="{FF2B5EF4-FFF2-40B4-BE49-F238E27FC236}">
                    <a16:creationId xmlns:a16="http://schemas.microsoft.com/office/drawing/2014/main" id="{08B943AA-48A5-8949-A31A-1991D44EABAA}"/>
                  </a:ext>
                </a:extLst>
              </p:cNvPr>
              <p:cNvSpPr/>
              <p:nvPr/>
            </p:nvSpPr>
            <p:spPr>
              <a:xfrm rot="-9938677">
                <a:off x="3557279" y="3284421"/>
                <a:ext cx="11568" cy="7647"/>
              </a:xfrm>
              <a:custGeom>
                <a:avLst/>
                <a:gdLst>
                  <a:gd name="connsiteX0" fmla="*/ 3693 w 11568"/>
                  <a:gd name="connsiteY0" fmla="*/ 227 h 7647"/>
                  <a:gd name="connsiteX1" fmla="*/ 7802 w 11568"/>
                  <a:gd name="connsiteY1" fmla="*/ 1272 h 7647"/>
                  <a:gd name="connsiteX2" fmla="*/ 10659 w 11568"/>
                  <a:gd name="connsiteY2" fmla="*/ 4693 h 7647"/>
                  <a:gd name="connsiteX3" fmla="*/ 3988 w 11568"/>
                  <a:gd name="connsiteY3" fmla="*/ 7073 h 7647"/>
                  <a:gd name="connsiteX4" fmla="*/ -761 w 11568"/>
                  <a:gd name="connsiteY4" fmla="*/ 2324 h 7647"/>
                  <a:gd name="connsiteX5" fmla="*/ 3693 w 11568"/>
                  <a:gd name="connsiteY5" fmla="*/ 22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93" y="227"/>
                    </a:moveTo>
                    <a:cubicBezTo>
                      <a:pt x="5341" y="1098"/>
                      <a:pt x="6568" y="-245"/>
                      <a:pt x="7802" y="1272"/>
                    </a:cubicBezTo>
                    <a:cubicBezTo>
                      <a:pt x="8484" y="2109"/>
                      <a:pt x="11504" y="3585"/>
                      <a:pt x="10659" y="4693"/>
                    </a:cubicBezTo>
                    <a:cubicBezTo>
                      <a:pt x="9456" y="6274"/>
                      <a:pt x="4889" y="8324"/>
                      <a:pt x="3988" y="7073"/>
                    </a:cubicBezTo>
                    <a:cubicBezTo>
                      <a:pt x="1358" y="3420"/>
                      <a:pt x="-775" y="2576"/>
                      <a:pt x="-761" y="2324"/>
                    </a:cubicBezTo>
                    <a:cubicBezTo>
                      <a:pt x="-673" y="726"/>
                      <a:pt x="1375" y="-998"/>
                      <a:pt x="3693" y="22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6" name="フリーフォーム 175">
                <a:extLst>
                  <a:ext uri="{FF2B5EF4-FFF2-40B4-BE49-F238E27FC236}">
                    <a16:creationId xmlns:a16="http://schemas.microsoft.com/office/drawing/2014/main" id="{1CCAA70B-64C1-704D-827A-3A9BC2CC2F89}"/>
                  </a:ext>
                </a:extLst>
              </p:cNvPr>
              <p:cNvSpPr/>
              <p:nvPr/>
            </p:nvSpPr>
            <p:spPr>
              <a:xfrm rot="-9938677">
                <a:off x="3553604" y="3280782"/>
                <a:ext cx="18882" cy="14964"/>
              </a:xfrm>
              <a:custGeom>
                <a:avLst/>
                <a:gdLst>
                  <a:gd name="connsiteX0" fmla="*/ 14148 w 18882"/>
                  <a:gd name="connsiteY0" fmla="*/ 2510 h 14964"/>
                  <a:gd name="connsiteX1" fmla="*/ 11051 w 18882"/>
                  <a:gd name="connsiteY1" fmla="*/ 653 h 14964"/>
                  <a:gd name="connsiteX2" fmla="*/ 8834 w 18882"/>
                  <a:gd name="connsiteY2" fmla="*/ 583 h 14964"/>
                  <a:gd name="connsiteX3" fmla="*/ -754 w 18882"/>
                  <a:gd name="connsiteY3" fmla="*/ 5805 h 14964"/>
                  <a:gd name="connsiteX4" fmla="*/ 387 w 18882"/>
                  <a:gd name="connsiteY4" fmla="*/ 8697 h 14964"/>
                  <a:gd name="connsiteX5" fmla="*/ 4677 w 18882"/>
                  <a:gd name="connsiteY5" fmla="*/ 12884 h 14964"/>
                  <a:gd name="connsiteX6" fmla="*/ 9813 w 18882"/>
                  <a:gd name="connsiteY6" fmla="*/ 14690 h 14964"/>
                  <a:gd name="connsiteX7" fmla="*/ 17201 w 18882"/>
                  <a:gd name="connsiteY7" fmla="*/ 10582 h 14964"/>
                  <a:gd name="connsiteX8" fmla="*/ 17810 w 18882"/>
                  <a:gd name="connsiteY8" fmla="*/ 6399 h 14964"/>
                  <a:gd name="connsiteX9" fmla="*/ 16158 w 18882"/>
                  <a:gd name="connsiteY9" fmla="*/ 4094 h 14964"/>
                  <a:gd name="connsiteX10" fmla="*/ 14148 w 18882"/>
                  <a:gd name="connsiteY10" fmla="*/ 2510 h 14964"/>
                  <a:gd name="connsiteX11" fmla="*/ 7338 w 18882"/>
                  <a:gd name="connsiteY11" fmla="*/ 3909 h 14964"/>
                  <a:gd name="connsiteX12" fmla="*/ 11446 w 18882"/>
                  <a:gd name="connsiteY12" fmla="*/ 4954 h 14964"/>
                  <a:gd name="connsiteX13" fmla="*/ 14304 w 18882"/>
                  <a:gd name="connsiteY13" fmla="*/ 8375 h 14964"/>
                  <a:gd name="connsiteX14" fmla="*/ 7633 w 18882"/>
                  <a:gd name="connsiteY14" fmla="*/ 10755 h 14964"/>
                  <a:gd name="connsiteX15" fmla="*/ 2884 w 18882"/>
                  <a:gd name="connsiteY15" fmla="*/ 6006 h 14964"/>
                  <a:gd name="connsiteX16" fmla="*/ 7338 w 18882"/>
                  <a:gd name="connsiteY16" fmla="*/ 390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48" y="2510"/>
                    </a:moveTo>
                    <a:cubicBezTo>
                      <a:pt x="13139" y="1326"/>
                      <a:pt x="12091" y="864"/>
                      <a:pt x="11051" y="653"/>
                    </a:cubicBezTo>
                    <a:cubicBezTo>
                      <a:pt x="10440" y="529"/>
                      <a:pt x="9230" y="566"/>
                      <a:pt x="8834" y="583"/>
                    </a:cubicBezTo>
                    <a:cubicBezTo>
                      <a:pt x="3722" y="-1948"/>
                      <a:pt x="-558" y="2267"/>
                      <a:pt x="-754" y="5805"/>
                    </a:cubicBezTo>
                    <a:cubicBezTo>
                      <a:pt x="-792" y="6504"/>
                      <a:pt x="-719" y="7608"/>
                      <a:pt x="387" y="8697"/>
                    </a:cubicBezTo>
                    <a:cubicBezTo>
                      <a:pt x="712" y="9018"/>
                      <a:pt x="2529" y="9901"/>
                      <a:pt x="4677" y="12884"/>
                    </a:cubicBezTo>
                    <a:cubicBezTo>
                      <a:pt x="5571" y="14125"/>
                      <a:pt x="7364" y="15076"/>
                      <a:pt x="9813" y="14690"/>
                    </a:cubicBezTo>
                    <a:cubicBezTo>
                      <a:pt x="12356" y="14288"/>
                      <a:pt x="15960" y="12212"/>
                      <a:pt x="17201" y="10582"/>
                    </a:cubicBezTo>
                    <a:cubicBezTo>
                      <a:pt x="18211" y="9257"/>
                      <a:pt x="18352" y="7852"/>
                      <a:pt x="17810" y="6399"/>
                    </a:cubicBezTo>
                    <a:cubicBezTo>
                      <a:pt x="17536" y="5666"/>
                      <a:pt x="16974" y="4840"/>
                      <a:pt x="16158" y="4094"/>
                    </a:cubicBezTo>
                    <a:cubicBezTo>
                      <a:pt x="15569" y="3558"/>
                      <a:pt x="14328" y="2642"/>
                      <a:pt x="14148" y="2510"/>
                    </a:cubicBezTo>
                    <a:close/>
                    <a:moveTo>
                      <a:pt x="7338" y="3909"/>
                    </a:moveTo>
                    <a:cubicBezTo>
                      <a:pt x="8986" y="4780"/>
                      <a:pt x="10213" y="3437"/>
                      <a:pt x="11446" y="4954"/>
                    </a:cubicBezTo>
                    <a:cubicBezTo>
                      <a:pt x="12129" y="5791"/>
                      <a:pt x="15149" y="7267"/>
                      <a:pt x="14304" y="8375"/>
                    </a:cubicBezTo>
                    <a:cubicBezTo>
                      <a:pt x="13101" y="9956"/>
                      <a:pt x="8534" y="12006"/>
                      <a:pt x="7633" y="10755"/>
                    </a:cubicBezTo>
                    <a:cubicBezTo>
                      <a:pt x="5003" y="7102"/>
                      <a:pt x="2870" y="6258"/>
                      <a:pt x="2884" y="6006"/>
                    </a:cubicBezTo>
                    <a:cubicBezTo>
                      <a:pt x="2972" y="4408"/>
                      <a:pt x="5020" y="2684"/>
                      <a:pt x="7338" y="39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7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61623" y="3487985"/>
              <a:ext cx="22003" cy="19179"/>
              <a:chOff x="3461623" y="3487985"/>
              <a:chExt cx="22003" cy="19179"/>
            </a:xfrm>
          </p:grpSpPr>
          <p:sp>
            <p:nvSpPr>
              <p:cNvPr id="178" name="フリーフォーム 177">
                <a:extLst>
                  <a:ext uri="{FF2B5EF4-FFF2-40B4-BE49-F238E27FC236}">
                    <a16:creationId xmlns:a16="http://schemas.microsoft.com/office/drawing/2014/main" id="{6D159FC2-03CB-4449-86C2-9A2BB0341595}"/>
                  </a:ext>
                </a:extLst>
              </p:cNvPr>
              <p:cNvSpPr/>
              <p:nvPr/>
            </p:nvSpPr>
            <p:spPr>
              <a:xfrm rot="-9938677">
                <a:off x="3466859" y="3493732"/>
                <a:ext cx="11568" cy="7647"/>
              </a:xfrm>
              <a:custGeom>
                <a:avLst/>
                <a:gdLst>
                  <a:gd name="connsiteX0" fmla="*/ 3643 w 11568"/>
                  <a:gd name="connsiteY0" fmla="*/ 342 h 7647"/>
                  <a:gd name="connsiteX1" fmla="*/ 7752 w 11568"/>
                  <a:gd name="connsiteY1" fmla="*/ 1387 h 7647"/>
                  <a:gd name="connsiteX2" fmla="*/ 10610 w 11568"/>
                  <a:gd name="connsiteY2" fmla="*/ 4808 h 7647"/>
                  <a:gd name="connsiteX3" fmla="*/ 3938 w 11568"/>
                  <a:gd name="connsiteY3" fmla="*/ 7188 h 7647"/>
                  <a:gd name="connsiteX4" fmla="*/ -811 w 11568"/>
                  <a:gd name="connsiteY4" fmla="*/ 2439 h 7647"/>
                  <a:gd name="connsiteX5" fmla="*/ 3643 w 11568"/>
                  <a:gd name="connsiteY5" fmla="*/ 34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43" y="342"/>
                    </a:moveTo>
                    <a:cubicBezTo>
                      <a:pt x="5291" y="1213"/>
                      <a:pt x="6518" y="-130"/>
                      <a:pt x="7752" y="1387"/>
                    </a:cubicBezTo>
                    <a:cubicBezTo>
                      <a:pt x="8435" y="2224"/>
                      <a:pt x="11454" y="3700"/>
                      <a:pt x="10610" y="4808"/>
                    </a:cubicBezTo>
                    <a:cubicBezTo>
                      <a:pt x="9407" y="6389"/>
                      <a:pt x="4840" y="8439"/>
                      <a:pt x="3938" y="7188"/>
                    </a:cubicBezTo>
                    <a:cubicBezTo>
                      <a:pt x="1308" y="3535"/>
                      <a:pt x="-824" y="2691"/>
                      <a:pt x="-811" y="2439"/>
                    </a:cubicBezTo>
                    <a:cubicBezTo>
                      <a:pt x="-722" y="841"/>
                      <a:pt x="1326" y="-883"/>
                      <a:pt x="3643" y="34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79" name="フリーフォーム 178">
                <a:extLst>
                  <a:ext uri="{FF2B5EF4-FFF2-40B4-BE49-F238E27FC236}">
                    <a16:creationId xmlns:a16="http://schemas.microsoft.com/office/drawing/2014/main" id="{D74A860A-CA82-A243-9DD5-313D6B42BD10}"/>
                  </a:ext>
                </a:extLst>
              </p:cNvPr>
              <p:cNvSpPr/>
              <p:nvPr/>
            </p:nvSpPr>
            <p:spPr>
              <a:xfrm rot="-9938677">
                <a:off x="3463184" y="3490093"/>
                <a:ext cx="18882" cy="14964"/>
              </a:xfrm>
              <a:custGeom>
                <a:avLst/>
                <a:gdLst>
                  <a:gd name="connsiteX0" fmla="*/ 14099 w 18882"/>
                  <a:gd name="connsiteY0" fmla="*/ 2625 h 14964"/>
                  <a:gd name="connsiteX1" fmla="*/ 11001 w 18882"/>
                  <a:gd name="connsiteY1" fmla="*/ 768 h 14964"/>
                  <a:gd name="connsiteX2" fmla="*/ 8784 w 18882"/>
                  <a:gd name="connsiteY2" fmla="*/ 698 h 14964"/>
                  <a:gd name="connsiteX3" fmla="*/ -803 w 18882"/>
                  <a:gd name="connsiteY3" fmla="*/ 5920 h 14964"/>
                  <a:gd name="connsiteX4" fmla="*/ 337 w 18882"/>
                  <a:gd name="connsiteY4" fmla="*/ 8812 h 14964"/>
                  <a:gd name="connsiteX5" fmla="*/ 4627 w 18882"/>
                  <a:gd name="connsiteY5" fmla="*/ 12998 h 14964"/>
                  <a:gd name="connsiteX6" fmla="*/ 9763 w 18882"/>
                  <a:gd name="connsiteY6" fmla="*/ 14805 h 14964"/>
                  <a:gd name="connsiteX7" fmla="*/ 17151 w 18882"/>
                  <a:gd name="connsiteY7" fmla="*/ 10697 h 14964"/>
                  <a:gd name="connsiteX8" fmla="*/ 17760 w 18882"/>
                  <a:gd name="connsiteY8" fmla="*/ 6514 h 14964"/>
                  <a:gd name="connsiteX9" fmla="*/ 16109 w 18882"/>
                  <a:gd name="connsiteY9" fmla="*/ 4208 h 14964"/>
                  <a:gd name="connsiteX10" fmla="*/ 14099 w 18882"/>
                  <a:gd name="connsiteY10" fmla="*/ 2625 h 14964"/>
                  <a:gd name="connsiteX11" fmla="*/ 7288 w 18882"/>
                  <a:gd name="connsiteY11" fmla="*/ 4024 h 14964"/>
                  <a:gd name="connsiteX12" fmla="*/ 11397 w 18882"/>
                  <a:gd name="connsiteY12" fmla="*/ 5069 h 14964"/>
                  <a:gd name="connsiteX13" fmla="*/ 14254 w 18882"/>
                  <a:gd name="connsiteY13" fmla="*/ 8490 h 14964"/>
                  <a:gd name="connsiteX14" fmla="*/ 7583 w 18882"/>
                  <a:gd name="connsiteY14" fmla="*/ 10870 h 14964"/>
                  <a:gd name="connsiteX15" fmla="*/ 2834 w 18882"/>
                  <a:gd name="connsiteY15" fmla="*/ 6121 h 14964"/>
                  <a:gd name="connsiteX16" fmla="*/ 7288 w 18882"/>
                  <a:gd name="connsiteY16" fmla="*/ 402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99" y="2625"/>
                    </a:moveTo>
                    <a:cubicBezTo>
                      <a:pt x="13089" y="1441"/>
                      <a:pt x="12042" y="979"/>
                      <a:pt x="11001" y="768"/>
                    </a:cubicBezTo>
                    <a:cubicBezTo>
                      <a:pt x="10390" y="644"/>
                      <a:pt x="9181" y="681"/>
                      <a:pt x="8784" y="698"/>
                    </a:cubicBezTo>
                    <a:cubicBezTo>
                      <a:pt x="3673" y="-1833"/>
                      <a:pt x="-608" y="2382"/>
                      <a:pt x="-803" y="5920"/>
                    </a:cubicBezTo>
                    <a:cubicBezTo>
                      <a:pt x="-842" y="6619"/>
                      <a:pt x="-769" y="7723"/>
                      <a:pt x="337" y="8812"/>
                    </a:cubicBezTo>
                    <a:cubicBezTo>
                      <a:pt x="662" y="9133"/>
                      <a:pt x="2479" y="10016"/>
                      <a:pt x="4627" y="12998"/>
                    </a:cubicBezTo>
                    <a:cubicBezTo>
                      <a:pt x="5521" y="14240"/>
                      <a:pt x="7314" y="15191"/>
                      <a:pt x="9763" y="14805"/>
                    </a:cubicBezTo>
                    <a:cubicBezTo>
                      <a:pt x="12306" y="14403"/>
                      <a:pt x="15910" y="12327"/>
                      <a:pt x="17151" y="10697"/>
                    </a:cubicBezTo>
                    <a:cubicBezTo>
                      <a:pt x="18161" y="9372"/>
                      <a:pt x="18302" y="7967"/>
                      <a:pt x="17760" y="6514"/>
                    </a:cubicBezTo>
                    <a:cubicBezTo>
                      <a:pt x="17486" y="5781"/>
                      <a:pt x="16925" y="4955"/>
                      <a:pt x="16109" y="4208"/>
                    </a:cubicBezTo>
                    <a:cubicBezTo>
                      <a:pt x="15519" y="3672"/>
                      <a:pt x="14278" y="2757"/>
                      <a:pt x="14099" y="2625"/>
                    </a:cubicBezTo>
                    <a:close/>
                    <a:moveTo>
                      <a:pt x="7288" y="4024"/>
                    </a:moveTo>
                    <a:cubicBezTo>
                      <a:pt x="8936" y="4895"/>
                      <a:pt x="10163" y="3552"/>
                      <a:pt x="11397" y="5069"/>
                    </a:cubicBezTo>
                    <a:cubicBezTo>
                      <a:pt x="12079" y="5906"/>
                      <a:pt x="15099" y="7382"/>
                      <a:pt x="14254" y="8490"/>
                    </a:cubicBezTo>
                    <a:cubicBezTo>
                      <a:pt x="13051" y="10071"/>
                      <a:pt x="8484" y="12120"/>
                      <a:pt x="7583" y="10870"/>
                    </a:cubicBezTo>
                    <a:cubicBezTo>
                      <a:pt x="4953" y="7217"/>
                      <a:pt x="2820" y="6373"/>
                      <a:pt x="2834" y="6121"/>
                    </a:cubicBezTo>
                    <a:cubicBezTo>
                      <a:pt x="2922" y="4523"/>
                      <a:pt x="4970" y="2799"/>
                      <a:pt x="7288" y="40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11218" y="3329867"/>
              <a:ext cx="15010" cy="18919"/>
              <a:chOff x="3411218" y="3329867"/>
              <a:chExt cx="15010" cy="18919"/>
            </a:xfrm>
          </p:grpSpPr>
          <p:sp>
            <p:nvSpPr>
              <p:cNvPr id="181" name="フリーフォーム 180">
                <a:extLst>
                  <a:ext uri="{FF2B5EF4-FFF2-40B4-BE49-F238E27FC236}">
                    <a16:creationId xmlns:a16="http://schemas.microsoft.com/office/drawing/2014/main" id="{90B4E1DB-0BDD-A04F-BC85-8E21F4078662}"/>
                  </a:ext>
                </a:extLst>
              </p:cNvPr>
              <p:cNvSpPr/>
              <p:nvPr/>
            </p:nvSpPr>
            <p:spPr>
              <a:xfrm rot="5391629">
                <a:off x="3412916" y="3335491"/>
                <a:ext cx="11568" cy="7647"/>
              </a:xfrm>
              <a:custGeom>
                <a:avLst/>
                <a:gdLst>
                  <a:gd name="connsiteX0" fmla="*/ 3613 w 11568"/>
                  <a:gd name="connsiteY0" fmla="*/ 255 h 7647"/>
                  <a:gd name="connsiteX1" fmla="*/ 7722 w 11568"/>
                  <a:gd name="connsiteY1" fmla="*/ 1300 h 7647"/>
                  <a:gd name="connsiteX2" fmla="*/ 10580 w 11568"/>
                  <a:gd name="connsiteY2" fmla="*/ 4721 h 7647"/>
                  <a:gd name="connsiteX3" fmla="*/ 3909 w 11568"/>
                  <a:gd name="connsiteY3" fmla="*/ 7101 h 7647"/>
                  <a:gd name="connsiteX4" fmla="*/ -840 w 11568"/>
                  <a:gd name="connsiteY4" fmla="*/ 2352 h 7647"/>
                  <a:gd name="connsiteX5" fmla="*/ 3613 w 11568"/>
                  <a:gd name="connsiteY5" fmla="*/ 25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3" y="255"/>
                    </a:moveTo>
                    <a:cubicBezTo>
                      <a:pt x="5261" y="1126"/>
                      <a:pt x="6489" y="-217"/>
                      <a:pt x="7722" y="1300"/>
                    </a:cubicBezTo>
                    <a:cubicBezTo>
                      <a:pt x="8405" y="2137"/>
                      <a:pt x="11424" y="3613"/>
                      <a:pt x="10580" y="4721"/>
                    </a:cubicBezTo>
                    <a:cubicBezTo>
                      <a:pt x="9377" y="6302"/>
                      <a:pt x="4810" y="8352"/>
                      <a:pt x="3909" y="7101"/>
                    </a:cubicBezTo>
                    <a:cubicBezTo>
                      <a:pt x="1279" y="3448"/>
                      <a:pt x="-854" y="2604"/>
                      <a:pt x="-840" y="2352"/>
                    </a:cubicBezTo>
                    <a:cubicBezTo>
                      <a:pt x="-752" y="754"/>
                      <a:pt x="1296" y="-970"/>
                      <a:pt x="3613" y="25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2" name="フリーフォーム 181">
                <a:extLst>
                  <a:ext uri="{FF2B5EF4-FFF2-40B4-BE49-F238E27FC236}">
                    <a16:creationId xmlns:a16="http://schemas.microsoft.com/office/drawing/2014/main" id="{4E181CF0-81AE-4740-A8C3-896F713930AF}"/>
                  </a:ext>
                </a:extLst>
              </p:cNvPr>
              <p:cNvSpPr/>
              <p:nvPr/>
            </p:nvSpPr>
            <p:spPr>
              <a:xfrm rot="5391629">
                <a:off x="3409282" y="3331845"/>
                <a:ext cx="18882" cy="14964"/>
              </a:xfrm>
              <a:custGeom>
                <a:avLst/>
                <a:gdLst>
                  <a:gd name="connsiteX0" fmla="*/ 14069 w 18882"/>
                  <a:gd name="connsiteY0" fmla="*/ 2538 h 14964"/>
                  <a:gd name="connsiteX1" fmla="*/ 10972 w 18882"/>
                  <a:gd name="connsiteY1" fmla="*/ 681 h 14964"/>
                  <a:gd name="connsiteX2" fmla="*/ 8755 w 18882"/>
                  <a:gd name="connsiteY2" fmla="*/ 611 h 14964"/>
                  <a:gd name="connsiteX3" fmla="*/ -833 w 18882"/>
                  <a:gd name="connsiteY3" fmla="*/ 5833 h 14964"/>
                  <a:gd name="connsiteX4" fmla="*/ 307 w 18882"/>
                  <a:gd name="connsiteY4" fmla="*/ 8725 h 14964"/>
                  <a:gd name="connsiteX5" fmla="*/ 4598 w 18882"/>
                  <a:gd name="connsiteY5" fmla="*/ 12912 h 14964"/>
                  <a:gd name="connsiteX6" fmla="*/ 9733 w 18882"/>
                  <a:gd name="connsiteY6" fmla="*/ 14718 h 14964"/>
                  <a:gd name="connsiteX7" fmla="*/ 17122 w 18882"/>
                  <a:gd name="connsiteY7" fmla="*/ 10610 h 14964"/>
                  <a:gd name="connsiteX8" fmla="*/ 17730 w 18882"/>
                  <a:gd name="connsiteY8" fmla="*/ 6427 h 14964"/>
                  <a:gd name="connsiteX9" fmla="*/ 16079 w 18882"/>
                  <a:gd name="connsiteY9" fmla="*/ 4122 h 14964"/>
                  <a:gd name="connsiteX10" fmla="*/ 14069 w 18882"/>
                  <a:gd name="connsiteY10" fmla="*/ 2538 h 14964"/>
                  <a:gd name="connsiteX11" fmla="*/ 7258 w 18882"/>
                  <a:gd name="connsiteY11" fmla="*/ 3937 h 14964"/>
                  <a:gd name="connsiteX12" fmla="*/ 11367 w 18882"/>
                  <a:gd name="connsiteY12" fmla="*/ 4982 h 14964"/>
                  <a:gd name="connsiteX13" fmla="*/ 14225 w 18882"/>
                  <a:gd name="connsiteY13" fmla="*/ 8403 h 14964"/>
                  <a:gd name="connsiteX14" fmla="*/ 7554 w 18882"/>
                  <a:gd name="connsiteY14" fmla="*/ 10783 h 14964"/>
                  <a:gd name="connsiteX15" fmla="*/ 2805 w 18882"/>
                  <a:gd name="connsiteY15" fmla="*/ 6034 h 14964"/>
                  <a:gd name="connsiteX16" fmla="*/ 7258 w 18882"/>
                  <a:gd name="connsiteY16" fmla="*/ 393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9" y="2538"/>
                    </a:moveTo>
                    <a:cubicBezTo>
                      <a:pt x="13059" y="1354"/>
                      <a:pt x="12012" y="892"/>
                      <a:pt x="10972" y="681"/>
                    </a:cubicBezTo>
                    <a:cubicBezTo>
                      <a:pt x="10360" y="557"/>
                      <a:pt x="9151" y="594"/>
                      <a:pt x="8755" y="611"/>
                    </a:cubicBezTo>
                    <a:cubicBezTo>
                      <a:pt x="3643" y="-1920"/>
                      <a:pt x="-638" y="2295"/>
                      <a:pt x="-833" y="5833"/>
                    </a:cubicBezTo>
                    <a:cubicBezTo>
                      <a:pt x="-871" y="6532"/>
                      <a:pt x="-799" y="7636"/>
                      <a:pt x="307" y="8725"/>
                    </a:cubicBezTo>
                    <a:cubicBezTo>
                      <a:pt x="633" y="9046"/>
                      <a:pt x="2450" y="9929"/>
                      <a:pt x="4598" y="12912"/>
                    </a:cubicBezTo>
                    <a:cubicBezTo>
                      <a:pt x="5492" y="14153"/>
                      <a:pt x="7284" y="15104"/>
                      <a:pt x="9733" y="14718"/>
                    </a:cubicBezTo>
                    <a:cubicBezTo>
                      <a:pt x="12276" y="14316"/>
                      <a:pt x="15881" y="12240"/>
                      <a:pt x="17122" y="10610"/>
                    </a:cubicBezTo>
                    <a:cubicBezTo>
                      <a:pt x="18131" y="9285"/>
                      <a:pt x="18273" y="7880"/>
                      <a:pt x="17730" y="6427"/>
                    </a:cubicBezTo>
                    <a:cubicBezTo>
                      <a:pt x="17457" y="5694"/>
                      <a:pt x="16895" y="4868"/>
                      <a:pt x="16079" y="4122"/>
                    </a:cubicBezTo>
                    <a:cubicBezTo>
                      <a:pt x="15489" y="3586"/>
                      <a:pt x="14248" y="2670"/>
                      <a:pt x="14069" y="2538"/>
                    </a:cubicBezTo>
                    <a:close/>
                    <a:moveTo>
                      <a:pt x="7258" y="3937"/>
                    </a:moveTo>
                    <a:cubicBezTo>
                      <a:pt x="8906" y="4808"/>
                      <a:pt x="10133" y="3465"/>
                      <a:pt x="11367" y="4982"/>
                    </a:cubicBezTo>
                    <a:cubicBezTo>
                      <a:pt x="12050" y="5819"/>
                      <a:pt x="15069" y="7295"/>
                      <a:pt x="14225" y="8403"/>
                    </a:cubicBezTo>
                    <a:cubicBezTo>
                      <a:pt x="13022" y="9984"/>
                      <a:pt x="8455" y="12034"/>
                      <a:pt x="7554" y="10783"/>
                    </a:cubicBezTo>
                    <a:cubicBezTo>
                      <a:pt x="4923" y="7130"/>
                      <a:pt x="2791" y="6286"/>
                      <a:pt x="2805" y="6034"/>
                    </a:cubicBezTo>
                    <a:cubicBezTo>
                      <a:pt x="2893" y="4436"/>
                      <a:pt x="4941" y="2712"/>
                      <a:pt x="7258" y="39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77119" y="3536539"/>
              <a:ext cx="15010" cy="18919"/>
              <a:chOff x="3377119" y="3536539"/>
              <a:chExt cx="15010" cy="18919"/>
            </a:xfrm>
          </p:grpSpPr>
          <p:sp>
            <p:nvSpPr>
              <p:cNvPr id="184" name="フリーフォーム 183">
                <a:extLst>
                  <a:ext uri="{FF2B5EF4-FFF2-40B4-BE49-F238E27FC236}">
                    <a16:creationId xmlns:a16="http://schemas.microsoft.com/office/drawing/2014/main" id="{BC893404-8F70-BE46-8D89-FB8FCF6857D4}"/>
                  </a:ext>
                </a:extLst>
              </p:cNvPr>
              <p:cNvSpPr/>
              <p:nvPr/>
            </p:nvSpPr>
            <p:spPr>
              <a:xfrm rot="5391629">
                <a:off x="3378817" y="3542162"/>
                <a:ext cx="11568" cy="7647"/>
              </a:xfrm>
              <a:custGeom>
                <a:avLst/>
                <a:gdLst>
                  <a:gd name="connsiteX0" fmla="*/ 3595 w 11568"/>
                  <a:gd name="connsiteY0" fmla="*/ 369 h 7647"/>
                  <a:gd name="connsiteX1" fmla="*/ 7704 w 11568"/>
                  <a:gd name="connsiteY1" fmla="*/ 1413 h 7647"/>
                  <a:gd name="connsiteX2" fmla="*/ 10561 w 11568"/>
                  <a:gd name="connsiteY2" fmla="*/ 4835 h 7647"/>
                  <a:gd name="connsiteX3" fmla="*/ 3890 w 11568"/>
                  <a:gd name="connsiteY3" fmla="*/ 7214 h 7647"/>
                  <a:gd name="connsiteX4" fmla="*/ -859 w 11568"/>
                  <a:gd name="connsiteY4" fmla="*/ 2465 h 7647"/>
                  <a:gd name="connsiteX5" fmla="*/ 3595 w 11568"/>
                  <a:gd name="connsiteY5" fmla="*/ 36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95" y="369"/>
                    </a:moveTo>
                    <a:cubicBezTo>
                      <a:pt x="5243" y="1240"/>
                      <a:pt x="6470" y="-104"/>
                      <a:pt x="7704" y="1413"/>
                    </a:cubicBezTo>
                    <a:cubicBezTo>
                      <a:pt x="8386" y="2251"/>
                      <a:pt x="11406" y="3727"/>
                      <a:pt x="10561" y="4835"/>
                    </a:cubicBezTo>
                    <a:cubicBezTo>
                      <a:pt x="9358" y="6416"/>
                      <a:pt x="4791" y="8465"/>
                      <a:pt x="3890" y="7214"/>
                    </a:cubicBezTo>
                    <a:cubicBezTo>
                      <a:pt x="1260" y="3562"/>
                      <a:pt x="-873" y="2717"/>
                      <a:pt x="-859" y="2465"/>
                    </a:cubicBezTo>
                    <a:cubicBezTo>
                      <a:pt x="-771" y="868"/>
                      <a:pt x="1277" y="-856"/>
                      <a:pt x="3595" y="36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5" name="フリーフォーム 184">
                <a:extLst>
                  <a:ext uri="{FF2B5EF4-FFF2-40B4-BE49-F238E27FC236}">
                    <a16:creationId xmlns:a16="http://schemas.microsoft.com/office/drawing/2014/main" id="{B28A16A3-6DF2-E94E-8EA4-BECEE6FFA41A}"/>
                  </a:ext>
                </a:extLst>
              </p:cNvPr>
              <p:cNvSpPr/>
              <p:nvPr/>
            </p:nvSpPr>
            <p:spPr>
              <a:xfrm rot="5391629">
                <a:off x="3375183" y="3538516"/>
                <a:ext cx="18882" cy="14964"/>
              </a:xfrm>
              <a:custGeom>
                <a:avLst/>
                <a:gdLst>
                  <a:gd name="connsiteX0" fmla="*/ 14050 w 18882"/>
                  <a:gd name="connsiteY0" fmla="*/ 2651 h 14964"/>
                  <a:gd name="connsiteX1" fmla="*/ 10953 w 18882"/>
                  <a:gd name="connsiteY1" fmla="*/ 795 h 14964"/>
                  <a:gd name="connsiteX2" fmla="*/ 8736 w 18882"/>
                  <a:gd name="connsiteY2" fmla="*/ 725 h 14964"/>
                  <a:gd name="connsiteX3" fmla="*/ -852 w 18882"/>
                  <a:gd name="connsiteY3" fmla="*/ 5946 h 14964"/>
                  <a:gd name="connsiteX4" fmla="*/ 289 w 18882"/>
                  <a:gd name="connsiteY4" fmla="*/ 8838 h 14964"/>
                  <a:gd name="connsiteX5" fmla="*/ 4579 w 18882"/>
                  <a:gd name="connsiteY5" fmla="*/ 13025 h 14964"/>
                  <a:gd name="connsiteX6" fmla="*/ 9715 w 18882"/>
                  <a:gd name="connsiteY6" fmla="*/ 14831 h 14964"/>
                  <a:gd name="connsiteX7" fmla="*/ 17103 w 18882"/>
                  <a:gd name="connsiteY7" fmla="*/ 10724 h 14964"/>
                  <a:gd name="connsiteX8" fmla="*/ 17712 w 18882"/>
                  <a:gd name="connsiteY8" fmla="*/ 6541 h 14964"/>
                  <a:gd name="connsiteX9" fmla="*/ 16060 w 18882"/>
                  <a:gd name="connsiteY9" fmla="*/ 4235 h 14964"/>
                  <a:gd name="connsiteX10" fmla="*/ 14050 w 18882"/>
                  <a:gd name="connsiteY10" fmla="*/ 2651 h 14964"/>
                  <a:gd name="connsiteX11" fmla="*/ 7240 w 18882"/>
                  <a:gd name="connsiteY11" fmla="*/ 4051 h 14964"/>
                  <a:gd name="connsiteX12" fmla="*/ 11348 w 18882"/>
                  <a:gd name="connsiteY12" fmla="*/ 5095 h 14964"/>
                  <a:gd name="connsiteX13" fmla="*/ 14206 w 18882"/>
                  <a:gd name="connsiteY13" fmla="*/ 8517 h 14964"/>
                  <a:gd name="connsiteX14" fmla="*/ 7535 w 18882"/>
                  <a:gd name="connsiteY14" fmla="*/ 10896 h 14964"/>
                  <a:gd name="connsiteX15" fmla="*/ 2786 w 18882"/>
                  <a:gd name="connsiteY15" fmla="*/ 6147 h 14964"/>
                  <a:gd name="connsiteX16" fmla="*/ 7240 w 18882"/>
                  <a:gd name="connsiteY16" fmla="*/ 4051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50" y="2651"/>
                    </a:moveTo>
                    <a:cubicBezTo>
                      <a:pt x="13041" y="1468"/>
                      <a:pt x="11993" y="1006"/>
                      <a:pt x="10953" y="795"/>
                    </a:cubicBezTo>
                    <a:cubicBezTo>
                      <a:pt x="10342" y="671"/>
                      <a:pt x="9132" y="708"/>
                      <a:pt x="8736" y="725"/>
                    </a:cubicBezTo>
                    <a:cubicBezTo>
                      <a:pt x="3624" y="-1806"/>
                      <a:pt x="-656" y="2409"/>
                      <a:pt x="-852" y="5946"/>
                    </a:cubicBezTo>
                    <a:cubicBezTo>
                      <a:pt x="-890" y="6645"/>
                      <a:pt x="-817" y="7749"/>
                      <a:pt x="289" y="8838"/>
                    </a:cubicBezTo>
                    <a:cubicBezTo>
                      <a:pt x="614" y="9159"/>
                      <a:pt x="2431" y="10043"/>
                      <a:pt x="4579" y="13025"/>
                    </a:cubicBezTo>
                    <a:cubicBezTo>
                      <a:pt x="5473" y="14267"/>
                      <a:pt x="7266" y="15218"/>
                      <a:pt x="9715" y="14831"/>
                    </a:cubicBezTo>
                    <a:cubicBezTo>
                      <a:pt x="12258" y="14429"/>
                      <a:pt x="15862" y="12353"/>
                      <a:pt x="17103" y="10724"/>
                    </a:cubicBezTo>
                    <a:cubicBezTo>
                      <a:pt x="18113" y="9399"/>
                      <a:pt x="18254" y="7994"/>
                      <a:pt x="17712" y="6541"/>
                    </a:cubicBezTo>
                    <a:cubicBezTo>
                      <a:pt x="17438" y="5808"/>
                      <a:pt x="16876" y="4981"/>
                      <a:pt x="16060" y="4235"/>
                    </a:cubicBezTo>
                    <a:cubicBezTo>
                      <a:pt x="15471" y="3699"/>
                      <a:pt x="14230" y="2783"/>
                      <a:pt x="14050" y="2651"/>
                    </a:cubicBezTo>
                    <a:close/>
                    <a:moveTo>
                      <a:pt x="7240" y="4051"/>
                    </a:moveTo>
                    <a:cubicBezTo>
                      <a:pt x="8888" y="4921"/>
                      <a:pt x="10115" y="3578"/>
                      <a:pt x="11348" y="5095"/>
                    </a:cubicBezTo>
                    <a:cubicBezTo>
                      <a:pt x="12031" y="5933"/>
                      <a:pt x="15051" y="7409"/>
                      <a:pt x="14206" y="8517"/>
                    </a:cubicBezTo>
                    <a:cubicBezTo>
                      <a:pt x="13003" y="10098"/>
                      <a:pt x="8436" y="12147"/>
                      <a:pt x="7535" y="10896"/>
                    </a:cubicBezTo>
                    <a:cubicBezTo>
                      <a:pt x="4905" y="7244"/>
                      <a:pt x="2772" y="6399"/>
                      <a:pt x="2786" y="6147"/>
                    </a:cubicBezTo>
                    <a:cubicBezTo>
                      <a:pt x="2874" y="4550"/>
                      <a:pt x="4922" y="2826"/>
                      <a:pt x="7240" y="4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03607" y="3329867"/>
              <a:ext cx="15010" cy="18919"/>
              <a:chOff x="3603607" y="3329867"/>
              <a:chExt cx="15010" cy="18919"/>
            </a:xfrm>
          </p:grpSpPr>
          <p:sp>
            <p:nvSpPr>
              <p:cNvPr id="187" name="フリーフォーム 186">
                <a:extLst>
                  <a:ext uri="{FF2B5EF4-FFF2-40B4-BE49-F238E27FC236}">
                    <a16:creationId xmlns:a16="http://schemas.microsoft.com/office/drawing/2014/main" id="{403A515D-4C4E-D347-8FCF-B5D08227FE90}"/>
                  </a:ext>
                </a:extLst>
              </p:cNvPr>
              <p:cNvSpPr/>
              <p:nvPr/>
            </p:nvSpPr>
            <p:spPr>
              <a:xfrm rot="5391629">
                <a:off x="3605305" y="3335491"/>
                <a:ext cx="11568" cy="7647"/>
              </a:xfrm>
              <a:custGeom>
                <a:avLst/>
                <a:gdLst>
                  <a:gd name="connsiteX0" fmla="*/ 3719 w 11568"/>
                  <a:gd name="connsiteY0" fmla="*/ 255 h 7647"/>
                  <a:gd name="connsiteX1" fmla="*/ 7828 w 11568"/>
                  <a:gd name="connsiteY1" fmla="*/ 1300 h 7647"/>
                  <a:gd name="connsiteX2" fmla="*/ 10686 w 11568"/>
                  <a:gd name="connsiteY2" fmla="*/ 4721 h 7647"/>
                  <a:gd name="connsiteX3" fmla="*/ 4014 w 11568"/>
                  <a:gd name="connsiteY3" fmla="*/ 7101 h 7647"/>
                  <a:gd name="connsiteX4" fmla="*/ -735 w 11568"/>
                  <a:gd name="connsiteY4" fmla="*/ 2352 h 7647"/>
                  <a:gd name="connsiteX5" fmla="*/ 3719 w 11568"/>
                  <a:gd name="connsiteY5" fmla="*/ 25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9" y="255"/>
                    </a:moveTo>
                    <a:cubicBezTo>
                      <a:pt x="5367" y="1126"/>
                      <a:pt x="6594" y="-217"/>
                      <a:pt x="7828" y="1300"/>
                    </a:cubicBezTo>
                    <a:cubicBezTo>
                      <a:pt x="8511" y="2137"/>
                      <a:pt x="11530" y="3613"/>
                      <a:pt x="10686" y="4721"/>
                    </a:cubicBezTo>
                    <a:cubicBezTo>
                      <a:pt x="9483" y="6302"/>
                      <a:pt x="4916" y="8352"/>
                      <a:pt x="4014" y="7101"/>
                    </a:cubicBezTo>
                    <a:cubicBezTo>
                      <a:pt x="1384" y="3448"/>
                      <a:pt x="-748" y="2604"/>
                      <a:pt x="-735" y="2352"/>
                    </a:cubicBezTo>
                    <a:cubicBezTo>
                      <a:pt x="-646" y="754"/>
                      <a:pt x="1402" y="-970"/>
                      <a:pt x="3719" y="25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88" name="フリーフォーム 187">
                <a:extLst>
                  <a:ext uri="{FF2B5EF4-FFF2-40B4-BE49-F238E27FC236}">
                    <a16:creationId xmlns:a16="http://schemas.microsoft.com/office/drawing/2014/main" id="{40274265-AA6B-724E-B1B6-B35C79606D5C}"/>
                  </a:ext>
                </a:extLst>
              </p:cNvPr>
              <p:cNvSpPr/>
              <p:nvPr/>
            </p:nvSpPr>
            <p:spPr>
              <a:xfrm rot="5391629">
                <a:off x="3601671" y="3331845"/>
                <a:ext cx="18882" cy="14964"/>
              </a:xfrm>
              <a:custGeom>
                <a:avLst/>
                <a:gdLst>
                  <a:gd name="connsiteX0" fmla="*/ 14175 w 18882"/>
                  <a:gd name="connsiteY0" fmla="*/ 2538 h 14964"/>
                  <a:gd name="connsiteX1" fmla="*/ 11077 w 18882"/>
                  <a:gd name="connsiteY1" fmla="*/ 681 h 14964"/>
                  <a:gd name="connsiteX2" fmla="*/ 8860 w 18882"/>
                  <a:gd name="connsiteY2" fmla="*/ 611 h 14964"/>
                  <a:gd name="connsiteX3" fmla="*/ -727 w 18882"/>
                  <a:gd name="connsiteY3" fmla="*/ 5833 h 14964"/>
                  <a:gd name="connsiteX4" fmla="*/ 413 w 18882"/>
                  <a:gd name="connsiteY4" fmla="*/ 8725 h 14964"/>
                  <a:gd name="connsiteX5" fmla="*/ 4703 w 18882"/>
                  <a:gd name="connsiteY5" fmla="*/ 12912 h 14964"/>
                  <a:gd name="connsiteX6" fmla="*/ 9839 w 18882"/>
                  <a:gd name="connsiteY6" fmla="*/ 14718 h 14964"/>
                  <a:gd name="connsiteX7" fmla="*/ 17227 w 18882"/>
                  <a:gd name="connsiteY7" fmla="*/ 10610 h 14964"/>
                  <a:gd name="connsiteX8" fmla="*/ 17836 w 18882"/>
                  <a:gd name="connsiteY8" fmla="*/ 6427 h 14964"/>
                  <a:gd name="connsiteX9" fmla="*/ 16185 w 18882"/>
                  <a:gd name="connsiteY9" fmla="*/ 4122 h 14964"/>
                  <a:gd name="connsiteX10" fmla="*/ 14175 w 18882"/>
                  <a:gd name="connsiteY10" fmla="*/ 2538 h 14964"/>
                  <a:gd name="connsiteX11" fmla="*/ 7364 w 18882"/>
                  <a:gd name="connsiteY11" fmla="*/ 3937 h 14964"/>
                  <a:gd name="connsiteX12" fmla="*/ 11473 w 18882"/>
                  <a:gd name="connsiteY12" fmla="*/ 4982 h 14964"/>
                  <a:gd name="connsiteX13" fmla="*/ 14330 w 18882"/>
                  <a:gd name="connsiteY13" fmla="*/ 8403 h 14964"/>
                  <a:gd name="connsiteX14" fmla="*/ 7659 w 18882"/>
                  <a:gd name="connsiteY14" fmla="*/ 10783 h 14964"/>
                  <a:gd name="connsiteX15" fmla="*/ 2910 w 18882"/>
                  <a:gd name="connsiteY15" fmla="*/ 6034 h 14964"/>
                  <a:gd name="connsiteX16" fmla="*/ 7364 w 18882"/>
                  <a:gd name="connsiteY16" fmla="*/ 393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5" y="2538"/>
                    </a:moveTo>
                    <a:cubicBezTo>
                      <a:pt x="13165" y="1354"/>
                      <a:pt x="12118" y="892"/>
                      <a:pt x="11077" y="681"/>
                    </a:cubicBezTo>
                    <a:cubicBezTo>
                      <a:pt x="10466" y="557"/>
                      <a:pt x="9257" y="594"/>
                      <a:pt x="8860" y="611"/>
                    </a:cubicBezTo>
                    <a:cubicBezTo>
                      <a:pt x="3749" y="-1920"/>
                      <a:pt x="-532" y="2295"/>
                      <a:pt x="-727" y="5833"/>
                    </a:cubicBezTo>
                    <a:cubicBezTo>
                      <a:pt x="-766" y="6532"/>
                      <a:pt x="-693" y="7636"/>
                      <a:pt x="413" y="8725"/>
                    </a:cubicBezTo>
                    <a:cubicBezTo>
                      <a:pt x="738" y="9046"/>
                      <a:pt x="2555" y="9929"/>
                      <a:pt x="4703" y="12912"/>
                    </a:cubicBezTo>
                    <a:cubicBezTo>
                      <a:pt x="5598" y="14153"/>
                      <a:pt x="7390" y="15104"/>
                      <a:pt x="9839" y="14718"/>
                    </a:cubicBezTo>
                    <a:cubicBezTo>
                      <a:pt x="12382" y="14316"/>
                      <a:pt x="15986" y="12240"/>
                      <a:pt x="17227" y="10610"/>
                    </a:cubicBezTo>
                    <a:cubicBezTo>
                      <a:pt x="18237" y="9285"/>
                      <a:pt x="18378" y="7880"/>
                      <a:pt x="17836" y="6427"/>
                    </a:cubicBezTo>
                    <a:cubicBezTo>
                      <a:pt x="17562" y="5694"/>
                      <a:pt x="17001" y="4868"/>
                      <a:pt x="16185" y="4122"/>
                    </a:cubicBezTo>
                    <a:cubicBezTo>
                      <a:pt x="15595" y="3586"/>
                      <a:pt x="14354" y="2670"/>
                      <a:pt x="14175" y="2538"/>
                    </a:cubicBezTo>
                    <a:close/>
                    <a:moveTo>
                      <a:pt x="7364" y="3937"/>
                    </a:moveTo>
                    <a:cubicBezTo>
                      <a:pt x="9012" y="4808"/>
                      <a:pt x="10239" y="3465"/>
                      <a:pt x="11473" y="4982"/>
                    </a:cubicBezTo>
                    <a:cubicBezTo>
                      <a:pt x="12155" y="5819"/>
                      <a:pt x="15175" y="7295"/>
                      <a:pt x="14330" y="8403"/>
                    </a:cubicBezTo>
                    <a:cubicBezTo>
                      <a:pt x="13127" y="9984"/>
                      <a:pt x="8560" y="12034"/>
                      <a:pt x="7659" y="10783"/>
                    </a:cubicBezTo>
                    <a:cubicBezTo>
                      <a:pt x="5029" y="7130"/>
                      <a:pt x="2896" y="6286"/>
                      <a:pt x="2910" y="6034"/>
                    </a:cubicBezTo>
                    <a:cubicBezTo>
                      <a:pt x="2998" y="4436"/>
                      <a:pt x="5046" y="2712"/>
                      <a:pt x="7364" y="39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8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03607" y="3540052"/>
              <a:ext cx="15010" cy="18919"/>
              <a:chOff x="3603607" y="3540052"/>
              <a:chExt cx="15010" cy="18919"/>
            </a:xfrm>
          </p:grpSpPr>
          <p:sp>
            <p:nvSpPr>
              <p:cNvPr id="190" name="フリーフォーム 189">
                <a:extLst>
                  <a:ext uri="{FF2B5EF4-FFF2-40B4-BE49-F238E27FC236}">
                    <a16:creationId xmlns:a16="http://schemas.microsoft.com/office/drawing/2014/main" id="{C42839D9-92CD-5241-844D-7368628FC588}"/>
                  </a:ext>
                </a:extLst>
              </p:cNvPr>
              <p:cNvSpPr/>
              <p:nvPr/>
            </p:nvSpPr>
            <p:spPr>
              <a:xfrm rot="5391629">
                <a:off x="3605305" y="3545675"/>
                <a:ext cx="11568" cy="7647"/>
              </a:xfrm>
              <a:custGeom>
                <a:avLst/>
                <a:gdLst>
                  <a:gd name="connsiteX0" fmla="*/ 3719 w 11568"/>
                  <a:gd name="connsiteY0" fmla="*/ 371 h 7647"/>
                  <a:gd name="connsiteX1" fmla="*/ 7828 w 11568"/>
                  <a:gd name="connsiteY1" fmla="*/ 1415 h 7647"/>
                  <a:gd name="connsiteX2" fmla="*/ 10686 w 11568"/>
                  <a:gd name="connsiteY2" fmla="*/ 4837 h 7647"/>
                  <a:gd name="connsiteX3" fmla="*/ 4014 w 11568"/>
                  <a:gd name="connsiteY3" fmla="*/ 7216 h 7647"/>
                  <a:gd name="connsiteX4" fmla="*/ -735 w 11568"/>
                  <a:gd name="connsiteY4" fmla="*/ 2467 h 7647"/>
                  <a:gd name="connsiteX5" fmla="*/ 3719 w 11568"/>
                  <a:gd name="connsiteY5" fmla="*/ 37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9" y="371"/>
                    </a:moveTo>
                    <a:cubicBezTo>
                      <a:pt x="5367" y="1242"/>
                      <a:pt x="6594" y="-102"/>
                      <a:pt x="7828" y="1415"/>
                    </a:cubicBezTo>
                    <a:cubicBezTo>
                      <a:pt x="8511" y="2253"/>
                      <a:pt x="11530" y="3729"/>
                      <a:pt x="10686" y="4837"/>
                    </a:cubicBezTo>
                    <a:cubicBezTo>
                      <a:pt x="9483" y="6418"/>
                      <a:pt x="4916" y="8467"/>
                      <a:pt x="4014" y="7216"/>
                    </a:cubicBezTo>
                    <a:cubicBezTo>
                      <a:pt x="1384" y="3564"/>
                      <a:pt x="-748" y="2719"/>
                      <a:pt x="-735" y="2467"/>
                    </a:cubicBezTo>
                    <a:cubicBezTo>
                      <a:pt x="-646" y="870"/>
                      <a:pt x="1402" y="-854"/>
                      <a:pt x="3719" y="37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1" name="フリーフォーム 190">
                <a:extLst>
                  <a:ext uri="{FF2B5EF4-FFF2-40B4-BE49-F238E27FC236}">
                    <a16:creationId xmlns:a16="http://schemas.microsoft.com/office/drawing/2014/main" id="{593C58BE-F962-2F41-8BF8-8FD0B505360A}"/>
                  </a:ext>
                </a:extLst>
              </p:cNvPr>
              <p:cNvSpPr/>
              <p:nvPr/>
            </p:nvSpPr>
            <p:spPr>
              <a:xfrm rot="5391629">
                <a:off x="3601671" y="3542029"/>
                <a:ext cx="18882" cy="14964"/>
              </a:xfrm>
              <a:custGeom>
                <a:avLst/>
                <a:gdLst>
                  <a:gd name="connsiteX0" fmla="*/ 14175 w 18882"/>
                  <a:gd name="connsiteY0" fmla="*/ 2653 h 14964"/>
                  <a:gd name="connsiteX1" fmla="*/ 11077 w 18882"/>
                  <a:gd name="connsiteY1" fmla="*/ 797 h 14964"/>
                  <a:gd name="connsiteX2" fmla="*/ 8860 w 18882"/>
                  <a:gd name="connsiteY2" fmla="*/ 727 h 14964"/>
                  <a:gd name="connsiteX3" fmla="*/ -727 w 18882"/>
                  <a:gd name="connsiteY3" fmla="*/ 5948 h 14964"/>
                  <a:gd name="connsiteX4" fmla="*/ 413 w 18882"/>
                  <a:gd name="connsiteY4" fmla="*/ 8840 h 14964"/>
                  <a:gd name="connsiteX5" fmla="*/ 4703 w 18882"/>
                  <a:gd name="connsiteY5" fmla="*/ 13027 h 14964"/>
                  <a:gd name="connsiteX6" fmla="*/ 9839 w 18882"/>
                  <a:gd name="connsiteY6" fmla="*/ 14833 h 14964"/>
                  <a:gd name="connsiteX7" fmla="*/ 17227 w 18882"/>
                  <a:gd name="connsiteY7" fmla="*/ 10726 h 14964"/>
                  <a:gd name="connsiteX8" fmla="*/ 17836 w 18882"/>
                  <a:gd name="connsiteY8" fmla="*/ 6543 h 14964"/>
                  <a:gd name="connsiteX9" fmla="*/ 16185 w 18882"/>
                  <a:gd name="connsiteY9" fmla="*/ 4237 h 14964"/>
                  <a:gd name="connsiteX10" fmla="*/ 14175 w 18882"/>
                  <a:gd name="connsiteY10" fmla="*/ 2653 h 14964"/>
                  <a:gd name="connsiteX11" fmla="*/ 7364 w 18882"/>
                  <a:gd name="connsiteY11" fmla="*/ 4052 h 14964"/>
                  <a:gd name="connsiteX12" fmla="*/ 11473 w 18882"/>
                  <a:gd name="connsiteY12" fmla="*/ 5097 h 14964"/>
                  <a:gd name="connsiteX13" fmla="*/ 14330 w 18882"/>
                  <a:gd name="connsiteY13" fmla="*/ 8518 h 14964"/>
                  <a:gd name="connsiteX14" fmla="*/ 7659 w 18882"/>
                  <a:gd name="connsiteY14" fmla="*/ 10898 h 14964"/>
                  <a:gd name="connsiteX15" fmla="*/ 2910 w 18882"/>
                  <a:gd name="connsiteY15" fmla="*/ 6149 h 14964"/>
                  <a:gd name="connsiteX16" fmla="*/ 7364 w 18882"/>
                  <a:gd name="connsiteY16" fmla="*/ 405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5" y="2653"/>
                    </a:moveTo>
                    <a:cubicBezTo>
                      <a:pt x="13165" y="1470"/>
                      <a:pt x="12118" y="1007"/>
                      <a:pt x="11077" y="797"/>
                    </a:cubicBezTo>
                    <a:cubicBezTo>
                      <a:pt x="10466" y="673"/>
                      <a:pt x="9257" y="710"/>
                      <a:pt x="8860" y="727"/>
                    </a:cubicBezTo>
                    <a:cubicBezTo>
                      <a:pt x="3749" y="-1804"/>
                      <a:pt x="-532" y="2411"/>
                      <a:pt x="-727" y="5948"/>
                    </a:cubicBezTo>
                    <a:cubicBezTo>
                      <a:pt x="-766" y="6647"/>
                      <a:pt x="-693" y="7751"/>
                      <a:pt x="413" y="8840"/>
                    </a:cubicBezTo>
                    <a:cubicBezTo>
                      <a:pt x="738" y="9161"/>
                      <a:pt x="2555" y="10045"/>
                      <a:pt x="4703" y="13027"/>
                    </a:cubicBezTo>
                    <a:cubicBezTo>
                      <a:pt x="5598" y="14269"/>
                      <a:pt x="7390" y="15220"/>
                      <a:pt x="9839" y="14833"/>
                    </a:cubicBezTo>
                    <a:cubicBezTo>
                      <a:pt x="12382" y="14431"/>
                      <a:pt x="15986" y="12355"/>
                      <a:pt x="17227" y="10726"/>
                    </a:cubicBezTo>
                    <a:cubicBezTo>
                      <a:pt x="18237" y="9401"/>
                      <a:pt x="18378" y="7996"/>
                      <a:pt x="17836" y="6543"/>
                    </a:cubicBezTo>
                    <a:cubicBezTo>
                      <a:pt x="17562" y="5810"/>
                      <a:pt x="17001" y="4983"/>
                      <a:pt x="16185" y="4237"/>
                    </a:cubicBezTo>
                    <a:cubicBezTo>
                      <a:pt x="15595" y="3701"/>
                      <a:pt x="14354" y="2785"/>
                      <a:pt x="14175" y="2653"/>
                    </a:cubicBezTo>
                    <a:close/>
                    <a:moveTo>
                      <a:pt x="7364" y="4052"/>
                    </a:moveTo>
                    <a:cubicBezTo>
                      <a:pt x="9012" y="4923"/>
                      <a:pt x="10239" y="3580"/>
                      <a:pt x="11473" y="5097"/>
                    </a:cubicBezTo>
                    <a:cubicBezTo>
                      <a:pt x="12155" y="5934"/>
                      <a:pt x="15175" y="7411"/>
                      <a:pt x="14330" y="8518"/>
                    </a:cubicBezTo>
                    <a:cubicBezTo>
                      <a:pt x="13127" y="10099"/>
                      <a:pt x="8560" y="12149"/>
                      <a:pt x="7659" y="10898"/>
                    </a:cubicBezTo>
                    <a:cubicBezTo>
                      <a:pt x="5029" y="7246"/>
                      <a:pt x="2896" y="6401"/>
                      <a:pt x="2910" y="6149"/>
                    </a:cubicBezTo>
                    <a:cubicBezTo>
                      <a:pt x="2998" y="4552"/>
                      <a:pt x="5046" y="2828"/>
                      <a:pt x="7364" y="40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9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84125" y="3418210"/>
              <a:ext cx="23595" cy="24084"/>
              <a:chOff x="3284125" y="3418210"/>
              <a:chExt cx="23595" cy="24084"/>
            </a:xfrm>
          </p:grpSpPr>
          <p:sp>
            <p:nvSpPr>
              <p:cNvPr id="193" name="フリーフォーム 192">
                <a:extLst>
                  <a:ext uri="{FF2B5EF4-FFF2-40B4-BE49-F238E27FC236}">
                    <a16:creationId xmlns:a16="http://schemas.microsoft.com/office/drawing/2014/main" id="{E4EB17BB-B360-514F-8DB7-5622A172C65B}"/>
                  </a:ext>
                </a:extLst>
              </p:cNvPr>
              <p:cNvSpPr/>
              <p:nvPr/>
            </p:nvSpPr>
            <p:spPr>
              <a:xfrm rot="-3004296">
                <a:off x="3290148" y="3426453"/>
                <a:ext cx="11568" cy="7647"/>
              </a:xfrm>
              <a:custGeom>
                <a:avLst/>
                <a:gdLst>
                  <a:gd name="connsiteX0" fmla="*/ 3546 w 11568"/>
                  <a:gd name="connsiteY0" fmla="*/ 305 h 7647"/>
                  <a:gd name="connsiteX1" fmla="*/ 7655 w 11568"/>
                  <a:gd name="connsiteY1" fmla="*/ 1350 h 7647"/>
                  <a:gd name="connsiteX2" fmla="*/ 10513 w 11568"/>
                  <a:gd name="connsiteY2" fmla="*/ 4771 h 7647"/>
                  <a:gd name="connsiteX3" fmla="*/ 3841 w 11568"/>
                  <a:gd name="connsiteY3" fmla="*/ 7151 h 7647"/>
                  <a:gd name="connsiteX4" fmla="*/ -908 w 11568"/>
                  <a:gd name="connsiteY4" fmla="*/ 2402 h 7647"/>
                  <a:gd name="connsiteX5" fmla="*/ 3546 w 11568"/>
                  <a:gd name="connsiteY5" fmla="*/ 30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6" y="305"/>
                    </a:moveTo>
                    <a:cubicBezTo>
                      <a:pt x="5194" y="1176"/>
                      <a:pt x="6421" y="-167"/>
                      <a:pt x="7655" y="1350"/>
                    </a:cubicBezTo>
                    <a:cubicBezTo>
                      <a:pt x="8338" y="2187"/>
                      <a:pt x="11357" y="3663"/>
                      <a:pt x="10513" y="4771"/>
                    </a:cubicBezTo>
                    <a:cubicBezTo>
                      <a:pt x="9310" y="6352"/>
                      <a:pt x="4743" y="8402"/>
                      <a:pt x="3841" y="7151"/>
                    </a:cubicBezTo>
                    <a:cubicBezTo>
                      <a:pt x="1211" y="3498"/>
                      <a:pt x="-921" y="2654"/>
                      <a:pt x="-908" y="2402"/>
                    </a:cubicBezTo>
                    <a:cubicBezTo>
                      <a:pt x="-819" y="804"/>
                      <a:pt x="1229" y="-920"/>
                      <a:pt x="3546" y="30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4" name="フリーフォーム 193">
                <a:extLst>
                  <a:ext uri="{FF2B5EF4-FFF2-40B4-BE49-F238E27FC236}">
                    <a16:creationId xmlns:a16="http://schemas.microsoft.com/office/drawing/2014/main" id="{C3135B26-945E-3443-8AD1-811AF1F03289}"/>
                  </a:ext>
                </a:extLst>
              </p:cNvPr>
              <p:cNvSpPr/>
              <p:nvPr/>
            </p:nvSpPr>
            <p:spPr>
              <a:xfrm rot="-3004296">
                <a:off x="3286481" y="3422770"/>
                <a:ext cx="18882" cy="14964"/>
              </a:xfrm>
              <a:custGeom>
                <a:avLst/>
                <a:gdLst>
                  <a:gd name="connsiteX0" fmla="*/ 14002 w 18882"/>
                  <a:gd name="connsiteY0" fmla="*/ 2588 h 14964"/>
                  <a:gd name="connsiteX1" fmla="*/ 10904 w 18882"/>
                  <a:gd name="connsiteY1" fmla="*/ 731 h 14964"/>
                  <a:gd name="connsiteX2" fmla="*/ 8687 w 18882"/>
                  <a:gd name="connsiteY2" fmla="*/ 661 h 14964"/>
                  <a:gd name="connsiteX3" fmla="*/ -900 w 18882"/>
                  <a:gd name="connsiteY3" fmla="*/ 5883 h 14964"/>
                  <a:gd name="connsiteX4" fmla="*/ 240 w 18882"/>
                  <a:gd name="connsiteY4" fmla="*/ 8775 h 14964"/>
                  <a:gd name="connsiteX5" fmla="*/ 4530 w 18882"/>
                  <a:gd name="connsiteY5" fmla="*/ 12961 h 14964"/>
                  <a:gd name="connsiteX6" fmla="*/ 9666 w 18882"/>
                  <a:gd name="connsiteY6" fmla="*/ 14767 h 14964"/>
                  <a:gd name="connsiteX7" fmla="*/ 17054 w 18882"/>
                  <a:gd name="connsiteY7" fmla="*/ 10660 h 14964"/>
                  <a:gd name="connsiteX8" fmla="*/ 17663 w 18882"/>
                  <a:gd name="connsiteY8" fmla="*/ 6477 h 14964"/>
                  <a:gd name="connsiteX9" fmla="*/ 16012 w 18882"/>
                  <a:gd name="connsiteY9" fmla="*/ 4171 h 14964"/>
                  <a:gd name="connsiteX10" fmla="*/ 14002 w 18882"/>
                  <a:gd name="connsiteY10" fmla="*/ 2588 h 14964"/>
                  <a:gd name="connsiteX11" fmla="*/ 7191 w 18882"/>
                  <a:gd name="connsiteY11" fmla="*/ 3987 h 14964"/>
                  <a:gd name="connsiteX12" fmla="*/ 11300 w 18882"/>
                  <a:gd name="connsiteY12" fmla="*/ 5032 h 14964"/>
                  <a:gd name="connsiteX13" fmla="*/ 14157 w 18882"/>
                  <a:gd name="connsiteY13" fmla="*/ 8453 h 14964"/>
                  <a:gd name="connsiteX14" fmla="*/ 7486 w 18882"/>
                  <a:gd name="connsiteY14" fmla="*/ 10833 h 14964"/>
                  <a:gd name="connsiteX15" fmla="*/ 2737 w 18882"/>
                  <a:gd name="connsiteY15" fmla="*/ 6084 h 14964"/>
                  <a:gd name="connsiteX16" fmla="*/ 7191 w 18882"/>
                  <a:gd name="connsiteY16" fmla="*/ 398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2" y="2588"/>
                    </a:moveTo>
                    <a:cubicBezTo>
                      <a:pt x="12992" y="1404"/>
                      <a:pt x="11945" y="942"/>
                      <a:pt x="10904" y="731"/>
                    </a:cubicBezTo>
                    <a:cubicBezTo>
                      <a:pt x="10293" y="607"/>
                      <a:pt x="9084" y="644"/>
                      <a:pt x="8687" y="661"/>
                    </a:cubicBezTo>
                    <a:cubicBezTo>
                      <a:pt x="3576" y="-1870"/>
                      <a:pt x="-705" y="2345"/>
                      <a:pt x="-900" y="5883"/>
                    </a:cubicBezTo>
                    <a:cubicBezTo>
                      <a:pt x="-939" y="6582"/>
                      <a:pt x="-866" y="7686"/>
                      <a:pt x="240" y="8775"/>
                    </a:cubicBezTo>
                    <a:cubicBezTo>
                      <a:pt x="565" y="9096"/>
                      <a:pt x="2382" y="9979"/>
                      <a:pt x="4530" y="12961"/>
                    </a:cubicBezTo>
                    <a:cubicBezTo>
                      <a:pt x="5424" y="14203"/>
                      <a:pt x="7217" y="15154"/>
                      <a:pt x="9666" y="14767"/>
                    </a:cubicBezTo>
                    <a:cubicBezTo>
                      <a:pt x="12209" y="14366"/>
                      <a:pt x="15813" y="12290"/>
                      <a:pt x="17054" y="10660"/>
                    </a:cubicBezTo>
                    <a:cubicBezTo>
                      <a:pt x="18064" y="9335"/>
                      <a:pt x="18205" y="7930"/>
                      <a:pt x="17663" y="6477"/>
                    </a:cubicBezTo>
                    <a:cubicBezTo>
                      <a:pt x="17389" y="5744"/>
                      <a:pt x="16828" y="4918"/>
                      <a:pt x="16012" y="4171"/>
                    </a:cubicBezTo>
                    <a:cubicBezTo>
                      <a:pt x="15422" y="3635"/>
                      <a:pt x="14181" y="2720"/>
                      <a:pt x="14002" y="2588"/>
                    </a:cubicBezTo>
                    <a:close/>
                    <a:moveTo>
                      <a:pt x="7191" y="3987"/>
                    </a:moveTo>
                    <a:cubicBezTo>
                      <a:pt x="8839" y="4858"/>
                      <a:pt x="10066" y="3515"/>
                      <a:pt x="11300" y="5032"/>
                    </a:cubicBezTo>
                    <a:cubicBezTo>
                      <a:pt x="11982" y="5869"/>
                      <a:pt x="15002" y="7345"/>
                      <a:pt x="14157" y="8453"/>
                    </a:cubicBezTo>
                    <a:cubicBezTo>
                      <a:pt x="12954" y="10034"/>
                      <a:pt x="8387" y="12083"/>
                      <a:pt x="7486" y="10833"/>
                    </a:cubicBezTo>
                    <a:cubicBezTo>
                      <a:pt x="4856" y="7180"/>
                      <a:pt x="2723" y="6336"/>
                      <a:pt x="2737" y="6084"/>
                    </a:cubicBezTo>
                    <a:cubicBezTo>
                      <a:pt x="2825" y="4486"/>
                      <a:pt x="4873" y="2762"/>
                      <a:pt x="7191" y="39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9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93576" y="3568286"/>
              <a:ext cx="23595" cy="24084"/>
              <a:chOff x="3393576" y="3568286"/>
              <a:chExt cx="23595" cy="24084"/>
            </a:xfrm>
          </p:grpSpPr>
          <p:sp>
            <p:nvSpPr>
              <p:cNvPr id="196" name="フリーフォーム 195">
                <a:extLst>
                  <a:ext uri="{FF2B5EF4-FFF2-40B4-BE49-F238E27FC236}">
                    <a16:creationId xmlns:a16="http://schemas.microsoft.com/office/drawing/2014/main" id="{E9E6FA4E-D84C-F941-BF7A-1796AFC5C072}"/>
                  </a:ext>
                </a:extLst>
              </p:cNvPr>
              <p:cNvSpPr/>
              <p:nvPr/>
            </p:nvSpPr>
            <p:spPr>
              <a:xfrm rot="-3004296">
                <a:off x="3399599" y="3576530"/>
                <a:ext cx="11568" cy="7647"/>
              </a:xfrm>
              <a:custGeom>
                <a:avLst/>
                <a:gdLst>
                  <a:gd name="connsiteX0" fmla="*/ 3606 w 11568"/>
                  <a:gd name="connsiteY0" fmla="*/ 388 h 7647"/>
                  <a:gd name="connsiteX1" fmla="*/ 7715 w 11568"/>
                  <a:gd name="connsiteY1" fmla="*/ 1432 h 7647"/>
                  <a:gd name="connsiteX2" fmla="*/ 10573 w 11568"/>
                  <a:gd name="connsiteY2" fmla="*/ 4854 h 7647"/>
                  <a:gd name="connsiteX3" fmla="*/ 3901 w 11568"/>
                  <a:gd name="connsiteY3" fmla="*/ 7233 h 7647"/>
                  <a:gd name="connsiteX4" fmla="*/ -848 w 11568"/>
                  <a:gd name="connsiteY4" fmla="*/ 2484 h 7647"/>
                  <a:gd name="connsiteX5" fmla="*/ 3606 w 11568"/>
                  <a:gd name="connsiteY5" fmla="*/ 38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06" y="388"/>
                    </a:moveTo>
                    <a:cubicBezTo>
                      <a:pt x="5254" y="1258"/>
                      <a:pt x="6481" y="-85"/>
                      <a:pt x="7715" y="1432"/>
                    </a:cubicBezTo>
                    <a:cubicBezTo>
                      <a:pt x="8398" y="2270"/>
                      <a:pt x="11417" y="3746"/>
                      <a:pt x="10573" y="4854"/>
                    </a:cubicBezTo>
                    <a:cubicBezTo>
                      <a:pt x="9370" y="6435"/>
                      <a:pt x="4803" y="8484"/>
                      <a:pt x="3901" y="7233"/>
                    </a:cubicBezTo>
                    <a:cubicBezTo>
                      <a:pt x="1271" y="3581"/>
                      <a:pt x="-861" y="2736"/>
                      <a:pt x="-848" y="2484"/>
                    </a:cubicBezTo>
                    <a:cubicBezTo>
                      <a:pt x="-759" y="887"/>
                      <a:pt x="1289" y="-837"/>
                      <a:pt x="3606" y="38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97" name="フリーフォーム 196">
                <a:extLst>
                  <a:ext uri="{FF2B5EF4-FFF2-40B4-BE49-F238E27FC236}">
                    <a16:creationId xmlns:a16="http://schemas.microsoft.com/office/drawing/2014/main" id="{A1242770-CD8A-3E4E-BEA2-E464431E29CB}"/>
                  </a:ext>
                </a:extLst>
              </p:cNvPr>
              <p:cNvSpPr/>
              <p:nvPr/>
            </p:nvSpPr>
            <p:spPr>
              <a:xfrm rot="-3004296">
                <a:off x="3395932" y="3572847"/>
                <a:ext cx="18882" cy="14964"/>
              </a:xfrm>
              <a:custGeom>
                <a:avLst/>
                <a:gdLst>
                  <a:gd name="connsiteX0" fmla="*/ 14062 w 18882"/>
                  <a:gd name="connsiteY0" fmla="*/ 2670 h 14964"/>
                  <a:gd name="connsiteX1" fmla="*/ 10964 w 18882"/>
                  <a:gd name="connsiteY1" fmla="*/ 814 h 14964"/>
                  <a:gd name="connsiteX2" fmla="*/ 8748 w 18882"/>
                  <a:gd name="connsiteY2" fmla="*/ 744 h 14964"/>
                  <a:gd name="connsiteX3" fmla="*/ -840 w 18882"/>
                  <a:gd name="connsiteY3" fmla="*/ 5965 h 14964"/>
                  <a:gd name="connsiteX4" fmla="*/ 300 w 18882"/>
                  <a:gd name="connsiteY4" fmla="*/ 8857 h 14964"/>
                  <a:gd name="connsiteX5" fmla="*/ 4590 w 18882"/>
                  <a:gd name="connsiteY5" fmla="*/ 13044 h 14964"/>
                  <a:gd name="connsiteX6" fmla="*/ 9726 w 18882"/>
                  <a:gd name="connsiteY6" fmla="*/ 14850 h 14964"/>
                  <a:gd name="connsiteX7" fmla="*/ 17114 w 18882"/>
                  <a:gd name="connsiteY7" fmla="*/ 10742 h 14964"/>
                  <a:gd name="connsiteX8" fmla="*/ 17723 w 18882"/>
                  <a:gd name="connsiteY8" fmla="*/ 6559 h 14964"/>
                  <a:gd name="connsiteX9" fmla="*/ 16072 w 18882"/>
                  <a:gd name="connsiteY9" fmla="*/ 4254 h 14964"/>
                  <a:gd name="connsiteX10" fmla="*/ 14062 w 18882"/>
                  <a:gd name="connsiteY10" fmla="*/ 2670 h 14964"/>
                  <a:gd name="connsiteX11" fmla="*/ 7251 w 18882"/>
                  <a:gd name="connsiteY11" fmla="*/ 4069 h 14964"/>
                  <a:gd name="connsiteX12" fmla="*/ 11360 w 18882"/>
                  <a:gd name="connsiteY12" fmla="*/ 5114 h 14964"/>
                  <a:gd name="connsiteX13" fmla="*/ 14218 w 18882"/>
                  <a:gd name="connsiteY13" fmla="*/ 8535 h 14964"/>
                  <a:gd name="connsiteX14" fmla="*/ 7546 w 18882"/>
                  <a:gd name="connsiteY14" fmla="*/ 10915 h 14964"/>
                  <a:gd name="connsiteX15" fmla="*/ 2797 w 18882"/>
                  <a:gd name="connsiteY15" fmla="*/ 6166 h 14964"/>
                  <a:gd name="connsiteX16" fmla="*/ 7251 w 18882"/>
                  <a:gd name="connsiteY16" fmla="*/ 406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2" y="2670"/>
                    </a:moveTo>
                    <a:cubicBezTo>
                      <a:pt x="13052" y="1487"/>
                      <a:pt x="12005" y="1024"/>
                      <a:pt x="10964" y="814"/>
                    </a:cubicBezTo>
                    <a:cubicBezTo>
                      <a:pt x="10353" y="689"/>
                      <a:pt x="9144" y="727"/>
                      <a:pt x="8748" y="744"/>
                    </a:cubicBezTo>
                    <a:cubicBezTo>
                      <a:pt x="3636" y="-1788"/>
                      <a:pt x="-645" y="2428"/>
                      <a:pt x="-840" y="5965"/>
                    </a:cubicBezTo>
                    <a:cubicBezTo>
                      <a:pt x="-879" y="6664"/>
                      <a:pt x="-806" y="7768"/>
                      <a:pt x="300" y="8857"/>
                    </a:cubicBezTo>
                    <a:cubicBezTo>
                      <a:pt x="626" y="9178"/>
                      <a:pt x="2442" y="10062"/>
                      <a:pt x="4590" y="13044"/>
                    </a:cubicBezTo>
                    <a:cubicBezTo>
                      <a:pt x="5485" y="14286"/>
                      <a:pt x="7277" y="15237"/>
                      <a:pt x="9726" y="14850"/>
                    </a:cubicBezTo>
                    <a:cubicBezTo>
                      <a:pt x="12269" y="14448"/>
                      <a:pt x="15874" y="12372"/>
                      <a:pt x="17114" y="10742"/>
                    </a:cubicBezTo>
                    <a:cubicBezTo>
                      <a:pt x="18124" y="9418"/>
                      <a:pt x="18266" y="8013"/>
                      <a:pt x="17723" y="6559"/>
                    </a:cubicBezTo>
                    <a:cubicBezTo>
                      <a:pt x="17449" y="5827"/>
                      <a:pt x="16888" y="5000"/>
                      <a:pt x="16072" y="4254"/>
                    </a:cubicBezTo>
                    <a:cubicBezTo>
                      <a:pt x="15482" y="3718"/>
                      <a:pt x="14241" y="2802"/>
                      <a:pt x="14062" y="2670"/>
                    </a:cubicBezTo>
                    <a:close/>
                    <a:moveTo>
                      <a:pt x="7251" y="4069"/>
                    </a:moveTo>
                    <a:cubicBezTo>
                      <a:pt x="8899" y="4940"/>
                      <a:pt x="10126" y="3597"/>
                      <a:pt x="11360" y="5114"/>
                    </a:cubicBezTo>
                    <a:cubicBezTo>
                      <a:pt x="12043" y="5951"/>
                      <a:pt x="15062" y="7428"/>
                      <a:pt x="14218" y="8535"/>
                    </a:cubicBezTo>
                    <a:cubicBezTo>
                      <a:pt x="13014" y="10116"/>
                      <a:pt x="8447" y="12166"/>
                      <a:pt x="7546" y="10915"/>
                    </a:cubicBezTo>
                    <a:cubicBezTo>
                      <a:pt x="4916" y="7262"/>
                      <a:pt x="2784" y="6418"/>
                      <a:pt x="2797" y="6166"/>
                    </a:cubicBezTo>
                    <a:cubicBezTo>
                      <a:pt x="2885" y="4569"/>
                      <a:pt x="4934" y="2845"/>
                      <a:pt x="7251" y="40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19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85968" y="3358103"/>
              <a:ext cx="23595" cy="24084"/>
              <a:chOff x="3585968" y="3358103"/>
              <a:chExt cx="23595" cy="24084"/>
            </a:xfrm>
          </p:grpSpPr>
          <p:sp>
            <p:nvSpPr>
              <p:cNvPr id="199" name="フリーフォーム 198">
                <a:extLst>
                  <a:ext uri="{FF2B5EF4-FFF2-40B4-BE49-F238E27FC236}">
                    <a16:creationId xmlns:a16="http://schemas.microsoft.com/office/drawing/2014/main" id="{435815AF-D4D4-464F-B6C7-6F52F7C286CB}"/>
                  </a:ext>
                </a:extLst>
              </p:cNvPr>
              <p:cNvSpPr/>
              <p:nvPr/>
            </p:nvSpPr>
            <p:spPr>
              <a:xfrm rot="-3004296">
                <a:off x="3591992" y="3366347"/>
                <a:ext cx="11568" cy="7647"/>
              </a:xfrm>
              <a:custGeom>
                <a:avLst/>
                <a:gdLst>
                  <a:gd name="connsiteX0" fmla="*/ 3712 w 11568"/>
                  <a:gd name="connsiteY0" fmla="*/ 272 h 7647"/>
                  <a:gd name="connsiteX1" fmla="*/ 7821 w 11568"/>
                  <a:gd name="connsiteY1" fmla="*/ 1317 h 7647"/>
                  <a:gd name="connsiteX2" fmla="*/ 10678 w 11568"/>
                  <a:gd name="connsiteY2" fmla="*/ 4738 h 7647"/>
                  <a:gd name="connsiteX3" fmla="*/ 4007 w 11568"/>
                  <a:gd name="connsiteY3" fmla="*/ 7118 h 7647"/>
                  <a:gd name="connsiteX4" fmla="*/ -742 w 11568"/>
                  <a:gd name="connsiteY4" fmla="*/ 2369 h 7647"/>
                  <a:gd name="connsiteX5" fmla="*/ 3712 w 11568"/>
                  <a:gd name="connsiteY5" fmla="*/ 27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2" y="272"/>
                    </a:moveTo>
                    <a:cubicBezTo>
                      <a:pt x="5360" y="1143"/>
                      <a:pt x="6587" y="-200"/>
                      <a:pt x="7821" y="1317"/>
                    </a:cubicBezTo>
                    <a:cubicBezTo>
                      <a:pt x="8503" y="2154"/>
                      <a:pt x="11523" y="3630"/>
                      <a:pt x="10678" y="4738"/>
                    </a:cubicBezTo>
                    <a:cubicBezTo>
                      <a:pt x="9475" y="6319"/>
                      <a:pt x="4908" y="8369"/>
                      <a:pt x="4007" y="7118"/>
                    </a:cubicBezTo>
                    <a:cubicBezTo>
                      <a:pt x="1377" y="3465"/>
                      <a:pt x="-756" y="2621"/>
                      <a:pt x="-742" y="2369"/>
                    </a:cubicBezTo>
                    <a:cubicBezTo>
                      <a:pt x="-654" y="771"/>
                      <a:pt x="1394" y="-953"/>
                      <a:pt x="3712" y="27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0" name="フリーフォーム 199">
                <a:extLst>
                  <a:ext uri="{FF2B5EF4-FFF2-40B4-BE49-F238E27FC236}">
                    <a16:creationId xmlns:a16="http://schemas.microsoft.com/office/drawing/2014/main" id="{C759DF89-5FBC-B846-8B4C-56278A648D3E}"/>
                  </a:ext>
                </a:extLst>
              </p:cNvPr>
              <p:cNvSpPr/>
              <p:nvPr/>
            </p:nvSpPr>
            <p:spPr>
              <a:xfrm rot="-3004296">
                <a:off x="3588324" y="3362664"/>
                <a:ext cx="18882" cy="14964"/>
              </a:xfrm>
              <a:custGeom>
                <a:avLst/>
                <a:gdLst>
                  <a:gd name="connsiteX0" fmla="*/ 14167 w 18882"/>
                  <a:gd name="connsiteY0" fmla="*/ 2555 h 14964"/>
                  <a:gd name="connsiteX1" fmla="*/ 11070 w 18882"/>
                  <a:gd name="connsiteY1" fmla="*/ 698 h 14964"/>
                  <a:gd name="connsiteX2" fmla="*/ 8853 w 18882"/>
                  <a:gd name="connsiteY2" fmla="*/ 628 h 14964"/>
                  <a:gd name="connsiteX3" fmla="*/ -735 w 18882"/>
                  <a:gd name="connsiteY3" fmla="*/ 5850 h 14964"/>
                  <a:gd name="connsiteX4" fmla="*/ 406 w 18882"/>
                  <a:gd name="connsiteY4" fmla="*/ 8742 h 14964"/>
                  <a:gd name="connsiteX5" fmla="*/ 4696 w 18882"/>
                  <a:gd name="connsiteY5" fmla="*/ 12928 h 14964"/>
                  <a:gd name="connsiteX6" fmla="*/ 9832 w 18882"/>
                  <a:gd name="connsiteY6" fmla="*/ 14734 h 14964"/>
                  <a:gd name="connsiteX7" fmla="*/ 17220 w 18882"/>
                  <a:gd name="connsiteY7" fmla="*/ 10627 h 14964"/>
                  <a:gd name="connsiteX8" fmla="*/ 17829 w 18882"/>
                  <a:gd name="connsiteY8" fmla="*/ 6444 h 14964"/>
                  <a:gd name="connsiteX9" fmla="*/ 16177 w 18882"/>
                  <a:gd name="connsiteY9" fmla="*/ 4138 h 14964"/>
                  <a:gd name="connsiteX10" fmla="*/ 14167 w 18882"/>
                  <a:gd name="connsiteY10" fmla="*/ 2555 h 14964"/>
                  <a:gd name="connsiteX11" fmla="*/ 7357 w 18882"/>
                  <a:gd name="connsiteY11" fmla="*/ 3954 h 14964"/>
                  <a:gd name="connsiteX12" fmla="*/ 11465 w 18882"/>
                  <a:gd name="connsiteY12" fmla="*/ 4999 h 14964"/>
                  <a:gd name="connsiteX13" fmla="*/ 14323 w 18882"/>
                  <a:gd name="connsiteY13" fmla="*/ 8420 h 14964"/>
                  <a:gd name="connsiteX14" fmla="*/ 7652 w 18882"/>
                  <a:gd name="connsiteY14" fmla="*/ 10800 h 14964"/>
                  <a:gd name="connsiteX15" fmla="*/ 2903 w 18882"/>
                  <a:gd name="connsiteY15" fmla="*/ 6051 h 14964"/>
                  <a:gd name="connsiteX16" fmla="*/ 7357 w 18882"/>
                  <a:gd name="connsiteY16" fmla="*/ 395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67" y="2555"/>
                    </a:moveTo>
                    <a:cubicBezTo>
                      <a:pt x="13158" y="1371"/>
                      <a:pt x="12110" y="909"/>
                      <a:pt x="11070" y="698"/>
                    </a:cubicBezTo>
                    <a:cubicBezTo>
                      <a:pt x="10459" y="574"/>
                      <a:pt x="9249" y="611"/>
                      <a:pt x="8853" y="628"/>
                    </a:cubicBezTo>
                    <a:cubicBezTo>
                      <a:pt x="3741" y="-1903"/>
                      <a:pt x="-539" y="2312"/>
                      <a:pt x="-735" y="5850"/>
                    </a:cubicBezTo>
                    <a:cubicBezTo>
                      <a:pt x="-773" y="6549"/>
                      <a:pt x="-700" y="7653"/>
                      <a:pt x="406" y="8742"/>
                    </a:cubicBezTo>
                    <a:cubicBezTo>
                      <a:pt x="731" y="9063"/>
                      <a:pt x="2548" y="9946"/>
                      <a:pt x="4696" y="12928"/>
                    </a:cubicBezTo>
                    <a:cubicBezTo>
                      <a:pt x="5590" y="14170"/>
                      <a:pt x="7383" y="15121"/>
                      <a:pt x="9832" y="14734"/>
                    </a:cubicBezTo>
                    <a:cubicBezTo>
                      <a:pt x="12375" y="14333"/>
                      <a:pt x="15979" y="12257"/>
                      <a:pt x="17220" y="10627"/>
                    </a:cubicBezTo>
                    <a:cubicBezTo>
                      <a:pt x="18230" y="9302"/>
                      <a:pt x="18371" y="7897"/>
                      <a:pt x="17829" y="6444"/>
                    </a:cubicBezTo>
                    <a:cubicBezTo>
                      <a:pt x="17555" y="5711"/>
                      <a:pt x="16993" y="4885"/>
                      <a:pt x="16177" y="4138"/>
                    </a:cubicBezTo>
                    <a:cubicBezTo>
                      <a:pt x="15588" y="3602"/>
                      <a:pt x="14347" y="2687"/>
                      <a:pt x="14167" y="2555"/>
                    </a:cubicBezTo>
                    <a:close/>
                    <a:moveTo>
                      <a:pt x="7357" y="3954"/>
                    </a:moveTo>
                    <a:cubicBezTo>
                      <a:pt x="9005" y="4825"/>
                      <a:pt x="10232" y="3482"/>
                      <a:pt x="11465" y="4999"/>
                    </a:cubicBezTo>
                    <a:cubicBezTo>
                      <a:pt x="12148" y="5836"/>
                      <a:pt x="15168" y="7312"/>
                      <a:pt x="14323" y="8420"/>
                    </a:cubicBezTo>
                    <a:cubicBezTo>
                      <a:pt x="13120" y="10001"/>
                      <a:pt x="8553" y="12050"/>
                      <a:pt x="7652" y="10800"/>
                    </a:cubicBezTo>
                    <a:cubicBezTo>
                      <a:pt x="5022" y="7147"/>
                      <a:pt x="2889" y="6303"/>
                      <a:pt x="2903" y="6051"/>
                    </a:cubicBezTo>
                    <a:cubicBezTo>
                      <a:pt x="2991" y="4453"/>
                      <a:pt x="5039" y="2729"/>
                      <a:pt x="7357" y="39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85968" y="3568286"/>
              <a:ext cx="23595" cy="24084"/>
              <a:chOff x="3585968" y="3568286"/>
              <a:chExt cx="23595" cy="24084"/>
            </a:xfrm>
          </p:grpSpPr>
          <p:sp>
            <p:nvSpPr>
              <p:cNvPr id="202" name="フリーフォーム 201">
                <a:extLst>
                  <a:ext uri="{FF2B5EF4-FFF2-40B4-BE49-F238E27FC236}">
                    <a16:creationId xmlns:a16="http://schemas.microsoft.com/office/drawing/2014/main" id="{F67EADCC-F533-AC42-B13E-8B907BB77F4E}"/>
                  </a:ext>
                </a:extLst>
              </p:cNvPr>
              <p:cNvSpPr/>
              <p:nvPr/>
            </p:nvSpPr>
            <p:spPr>
              <a:xfrm rot="-3004296">
                <a:off x="3591992" y="3576530"/>
                <a:ext cx="11568" cy="7647"/>
              </a:xfrm>
              <a:custGeom>
                <a:avLst/>
                <a:gdLst>
                  <a:gd name="connsiteX0" fmla="*/ 3712 w 11568"/>
                  <a:gd name="connsiteY0" fmla="*/ 388 h 7647"/>
                  <a:gd name="connsiteX1" fmla="*/ 7821 w 11568"/>
                  <a:gd name="connsiteY1" fmla="*/ 1432 h 7647"/>
                  <a:gd name="connsiteX2" fmla="*/ 10678 w 11568"/>
                  <a:gd name="connsiteY2" fmla="*/ 4854 h 7647"/>
                  <a:gd name="connsiteX3" fmla="*/ 4007 w 11568"/>
                  <a:gd name="connsiteY3" fmla="*/ 7233 h 7647"/>
                  <a:gd name="connsiteX4" fmla="*/ -742 w 11568"/>
                  <a:gd name="connsiteY4" fmla="*/ 2484 h 7647"/>
                  <a:gd name="connsiteX5" fmla="*/ 3712 w 11568"/>
                  <a:gd name="connsiteY5" fmla="*/ 38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2" y="388"/>
                    </a:moveTo>
                    <a:cubicBezTo>
                      <a:pt x="5360" y="1258"/>
                      <a:pt x="6587" y="-85"/>
                      <a:pt x="7821" y="1432"/>
                    </a:cubicBezTo>
                    <a:cubicBezTo>
                      <a:pt x="8503" y="2270"/>
                      <a:pt x="11523" y="3746"/>
                      <a:pt x="10678" y="4854"/>
                    </a:cubicBezTo>
                    <a:cubicBezTo>
                      <a:pt x="9475" y="6435"/>
                      <a:pt x="4908" y="8484"/>
                      <a:pt x="4007" y="7233"/>
                    </a:cubicBezTo>
                    <a:cubicBezTo>
                      <a:pt x="1377" y="3581"/>
                      <a:pt x="-756" y="2736"/>
                      <a:pt x="-742" y="2484"/>
                    </a:cubicBezTo>
                    <a:cubicBezTo>
                      <a:pt x="-654" y="887"/>
                      <a:pt x="1394" y="-837"/>
                      <a:pt x="3712" y="38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3" name="フリーフォーム 202">
                <a:extLst>
                  <a:ext uri="{FF2B5EF4-FFF2-40B4-BE49-F238E27FC236}">
                    <a16:creationId xmlns:a16="http://schemas.microsoft.com/office/drawing/2014/main" id="{70DD920E-3EDA-B346-840D-F6FEB762F195}"/>
                  </a:ext>
                </a:extLst>
              </p:cNvPr>
              <p:cNvSpPr/>
              <p:nvPr/>
            </p:nvSpPr>
            <p:spPr>
              <a:xfrm rot="-3004296">
                <a:off x="3588324" y="3572847"/>
                <a:ext cx="18882" cy="14964"/>
              </a:xfrm>
              <a:custGeom>
                <a:avLst/>
                <a:gdLst>
                  <a:gd name="connsiteX0" fmla="*/ 14167 w 18882"/>
                  <a:gd name="connsiteY0" fmla="*/ 2670 h 14964"/>
                  <a:gd name="connsiteX1" fmla="*/ 11070 w 18882"/>
                  <a:gd name="connsiteY1" fmla="*/ 814 h 14964"/>
                  <a:gd name="connsiteX2" fmla="*/ 8853 w 18882"/>
                  <a:gd name="connsiteY2" fmla="*/ 744 h 14964"/>
                  <a:gd name="connsiteX3" fmla="*/ -735 w 18882"/>
                  <a:gd name="connsiteY3" fmla="*/ 5965 h 14964"/>
                  <a:gd name="connsiteX4" fmla="*/ 406 w 18882"/>
                  <a:gd name="connsiteY4" fmla="*/ 8857 h 14964"/>
                  <a:gd name="connsiteX5" fmla="*/ 4696 w 18882"/>
                  <a:gd name="connsiteY5" fmla="*/ 13044 h 14964"/>
                  <a:gd name="connsiteX6" fmla="*/ 9832 w 18882"/>
                  <a:gd name="connsiteY6" fmla="*/ 14850 h 14964"/>
                  <a:gd name="connsiteX7" fmla="*/ 17220 w 18882"/>
                  <a:gd name="connsiteY7" fmla="*/ 10742 h 14964"/>
                  <a:gd name="connsiteX8" fmla="*/ 17829 w 18882"/>
                  <a:gd name="connsiteY8" fmla="*/ 6559 h 14964"/>
                  <a:gd name="connsiteX9" fmla="*/ 16177 w 18882"/>
                  <a:gd name="connsiteY9" fmla="*/ 4254 h 14964"/>
                  <a:gd name="connsiteX10" fmla="*/ 14167 w 18882"/>
                  <a:gd name="connsiteY10" fmla="*/ 2670 h 14964"/>
                  <a:gd name="connsiteX11" fmla="*/ 7357 w 18882"/>
                  <a:gd name="connsiteY11" fmla="*/ 4069 h 14964"/>
                  <a:gd name="connsiteX12" fmla="*/ 11465 w 18882"/>
                  <a:gd name="connsiteY12" fmla="*/ 5114 h 14964"/>
                  <a:gd name="connsiteX13" fmla="*/ 14323 w 18882"/>
                  <a:gd name="connsiteY13" fmla="*/ 8535 h 14964"/>
                  <a:gd name="connsiteX14" fmla="*/ 7652 w 18882"/>
                  <a:gd name="connsiteY14" fmla="*/ 10915 h 14964"/>
                  <a:gd name="connsiteX15" fmla="*/ 2903 w 18882"/>
                  <a:gd name="connsiteY15" fmla="*/ 6166 h 14964"/>
                  <a:gd name="connsiteX16" fmla="*/ 7357 w 18882"/>
                  <a:gd name="connsiteY16" fmla="*/ 406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67" y="2670"/>
                    </a:moveTo>
                    <a:cubicBezTo>
                      <a:pt x="13158" y="1487"/>
                      <a:pt x="12110" y="1024"/>
                      <a:pt x="11070" y="814"/>
                    </a:cubicBezTo>
                    <a:cubicBezTo>
                      <a:pt x="10459" y="689"/>
                      <a:pt x="9249" y="727"/>
                      <a:pt x="8853" y="744"/>
                    </a:cubicBezTo>
                    <a:cubicBezTo>
                      <a:pt x="3741" y="-1788"/>
                      <a:pt x="-539" y="2428"/>
                      <a:pt x="-735" y="5965"/>
                    </a:cubicBezTo>
                    <a:cubicBezTo>
                      <a:pt x="-773" y="6664"/>
                      <a:pt x="-700" y="7768"/>
                      <a:pt x="406" y="8857"/>
                    </a:cubicBezTo>
                    <a:cubicBezTo>
                      <a:pt x="731" y="9178"/>
                      <a:pt x="2548" y="10062"/>
                      <a:pt x="4696" y="13044"/>
                    </a:cubicBezTo>
                    <a:cubicBezTo>
                      <a:pt x="5590" y="14286"/>
                      <a:pt x="7383" y="15237"/>
                      <a:pt x="9832" y="14850"/>
                    </a:cubicBezTo>
                    <a:cubicBezTo>
                      <a:pt x="12375" y="14448"/>
                      <a:pt x="15979" y="12372"/>
                      <a:pt x="17220" y="10742"/>
                    </a:cubicBezTo>
                    <a:cubicBezTo>
                      <a:pt x="18230" y="9418"/>
                      <a:pt x="18371" y="8013"/>
                      <a:pt x="17829" y="6559"/>
                    </a:cubicBezTo>
                    <a:cubicBezTo>
                      <a:pt x="17555" y="5827"/>
                      <a:pt x="16993" y="5000"/>
                      <a:pt x="16177" y="4254"/>
                    </a:cubicBezTo>
                    <a:cubicBezTo>
                      <a:pt x="15588" y="3718"/>
                      <a:pt x="14347" y="2802"/>
                      <a:pt x="14167" y="2670"/>
                    </a:cubicBezTo>
                    <a:close/>
                    <a:moveTo>
                      <a:pt x="7357" y="4069"/>
                    </a:moveTo>
                    <a:cubicBezTo>
                      <a:pt x="9005" y="4940"/>
                      <a:pt x="10232" y="3597"/>
                      <a:pt x="11465" y="5114"/>
                    </a:cubicBezTo>
                    <a:cubicBezTo>
                      <a:pt x="12148" y="5951"/>
                      <a:pt x="15168" y="7428"/>
                      <a:pt x="14323" y="8535"/>
                    </a:cubicBezTo>
                    <a:cubicBezTo>
                      <a:pt x="13120" y="10116"/>
                      <a:pt x="8553" y="12166"/>
                      <a:pt x="7652" y="10915"/>
                    </a:cubicBezTo>
                    <a:cubicBezTo>
                      <a:pt x="5022" y="7262"/>
                      <a:pt x="2889" y="6418"/>
                      <a:pt x="2903" y="6166"/>
                    </a:cubicBezTo>
                    <a:cubicBezTo>
                      <a:pt x="2991" y="4569"/>
                      <a:pt x="5039" y="2845"/>
                      <a:pt x="7357" y="40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91165" y="3368294"/>
              <a:ext cx="19057" cy="15185"/>
              <a:chOff x="3391165" y="3368294"/>
              <a:chExt cx="19057" cy="15185"/>
            </a:xfrm>
          </p:grpSpPr>
          <p:sp>
            <p:nvSpPr>
              <p:cNvPr id="205" name="フリーフォーム 204">
                <a:extLst>
                  <a:ext uri="{FF2B5EF4-FFF2-40B4-BE49-F238E27FC236}">
                    <a16:creationId xmlns:a16="http://schemas.microsoft.com/office/drawing/2014/main" id="{7010FDCE-AD84-F041-BD93-4314C0AC6D87}"/>
                  </a:ext>
                </a:extLst>
              </p:cNvPr>
              <p:cNvSpPr/>
              <p:nvPr/>
            </p:nvSpPr>
            <p:spPr>
              <a:xfrm rot="-40325">
                <a:off x="3394897" y="3372086"/>
                <a:ext cx="11568" cy="7647"/>
              </a:xfrm>
              <a:custGeom>
                <a:avLst/>
                <a:gdLst>
                  <a:gd name="connsiteX0" fmla="*/ 3604 w 11568"/>
                  <a:gd name="connsiteY0" fmla="*/ 275 h 7647"/>
                  <a:gd name="connsiteX1" fmla="*/ 7712 w 11568"/>
                  <a:gd name="connsiteY1" fmla="*/ 1320 h 7647"/>
                  <a:gd name="connsiteX2" fmla="*/ 10570 w 11568"/>
                  <a:gd name="connsiteY2" fmla="*/ 4741 h 7647"/>
                  <a:gd name="connsiteX3" fmla="*/ 3899 w 11568"/>
                  <a:gd name="connsiteY3" fmla="*/ 7121 h 7647"/>
                  <a:gd name="connsiteX4" fmla="*/ -850 w 11568"/>
                  <a:gd name="connsiteY4" fmla="*/ 2372 h 7647"/>
                  <a:gd name="connsiteX5" fmla="*/ 3604 w 11568"/>
                  <a:gd name="connsiteY5" fmla="*/ 27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04" y="275"/>
                    </a:moveTo>
                    <a:cubicBezTo>
                      <a:pt x="5252" y="1146"/>
                      <a:pt x="6479" y="-197"/>
                      <a:pt x="7712" y="1320"/>
                    </a:cubicBezTo>
                    <a:cubicBezTo>
                      <a:pt x="8395" y="2157"/>
                      <a:pt x="11415" y="3634"/>
                      <a:pt x="10570" y="4741"/>
                    </a:cubicBezTo>
                    <a:cubicBezTo>
                      <a:pt x="9367" y="6322"/>
                      <a:pt x="4800" y="8372"/>
                      <a:pt x="3899" y="7121"/>
                    </a:cubicBezTo>
                    <a:cubicBezTo>
                      <a:pt x="1269" y="3468"/>
                      <a:pt x="-864" y="2624"/>
                      <a:pt x="-850" y="2372"/>
                    </a:cubicBezTo>
                    <a:cubicBezTo>
                      <a:pt x="-762" y="774"/>
                      <a:pt x="1286" y="-949"/>
                      <a:pt x="3604" y="27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6" name="フリーフォーム 205">
                <a:extLst>
                  <a:ext uri="{FF2B5EF4-FFF2-40B4-BE49-F238E27FC236}">
                    <a16:creationId xmlns:a16="http://schemas.microsoft.com/office/drawing/2014/main" id="{EEB8B53E-63F4-F149-AA72-2E3751C14736}"/>
                  </a:ext>
                </a:extLst>
              </p:cNvPr>
              <p:cNvSpPr/>
              <p:nvPr/>
            </p:nvSpPr>
            <p:spPr>
              <a:xfrm rot="-40325">
                <a:off x="3391252" y="3368404"/>
                <a:ext cx="18882" cy="14964"/>
              </a:xfrm>
              <a:custGeom>
                <a:avLst/>
                <a:gdLst>
                  <a:gd name="connsiteX0" fmla="*/ 14059 w 18882"/>
                  <a:gd name="connsiteY0" fmla="*/ 2558 h 14964"/>
                  <a:gd name="connsiteX1" fmla="*/ 10962 w 18882"/>
                  <a:gd name="connsiteY1" fmla="*/ 701 h 14964"/>
                  <a:gd name="connsiteX2" fmla="*/ 8745 w 18882"/>
                  <a:gd name="connsiteY2" fmla="*/ 631 h 14964"/>
                  <a:gd name="connsiteX3" fmla="*/ -843 w 18882"/>
                  <a:gd name="connsiteY3" fmla="*/ 5853 h 14964"/>
                  <a:gd name="connsiteX4" fmla="*/ 297 w 18882"/>
                  <a:gd name="connsiteY4" fmla="*/ 8745 h 14964"/>
                  <a:gd name="connsiteX5" fmla="*/ 4588 w 18882"/>
                  <a:gd name="connsiteY5" fmla="*/ 12932 h 14964"/>
                  <a:gd name="connsiteX6" fmla="*/ 9723 w 18882"/>
                  <a:gd name="connsiteY6" fmla="*/ 14738 h 14964"/>
                  <a:gd name="connsiteX7" fmla="*/ 17112 w 18882"/>
                  <a:gd name="connsiteY7" fmla="*/ 10630 h 14964"/>
                  <a:gd name="connsiteX8" fmla="*/ 17720 w 18882"/>
                  <a:gd name="connsiteY8" fmla="*/ 6447 h 14964"/>
                  <a:gd name="connsiteX9" fmla="*/ 16069 w 18882"/>
                  <a:gd name="connsiteY9" fmla="*/ 4142 h 14964"/>
                  <a:gd name="connsiteX10" fmla="*/ 14059 w 18882"/>
                  <a:gd name="connsiteY10" fmla="*/ 2558 h 14964"/>
                  <a:gd name="connsiteX11" fmla="*/ 7248 w 18882"/>
                  <a:gd name="connsiteY11" fmla="*/ 3957 h 14964"/>
                  <a:gd name="connsiteX12" fmla="*/ 11357 w 18882"/>
                  <a:gd name="connsiteY12" fmla="*/ 5002 h 14964"/>
                  <a:gd name="connsiteX13" fmla="*/ 14215 w 18882"/>
                  <a:gd name="connsiteY13" fmla="*/ 8423 h 14964"/>
                  <a:gd name="connsiteX14" fmla="*/ 7544 w 18882"/>
                  <a:gd name="connsiteY14" fmla="*/ 10803 h 14964"/>
                  <a:gd name="connsiteX15" fmla="*/ 2795 w 18882"/>
                  <a:gd name="connsiteY15" fmla="*/ 6054 h 14964"/>
                  <a:gd name="connsiteX16" fmla="*/ 7248 w 18882"/>
                  <a:gd name="connsiteY16" fmla="*/ 395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59" y="2558"/>
                    </a:moveTo>
                    <a:cubicBezTo>
                      <a:pt x="13050" y="1375"/>
                      <a:pt x="12002" y="912"/>
                      <a:pt x="10962" y="701"/>
                    </a:cubicBezTo>
                    <a:cubicBezTo>
                      <a:pt x="10350" y="577"/>
                      <a:pt x="9141" y="614"/>
                      <a:pt x="8745" y="631"/>
                    </a:cubicBezTo>
                    <a:cubicBezTo>
                      <a:pt x="3633" y="-1900"/>
                      <a:pt x="-648" y="2315"/>
                      <a:pt x="-843" y="5853"/>
                    </a:cubicBezTo>
                    <a:cubicBezTo>
                      <a:pt x="-881" y="6552"/>
                      <a:pt x="-808" y="7656"/>
                      <a:pt x="297" y="8745"/>
                    </a:cubicBezTo>
                    <a:cubicBezTo>
                      <a:pt x="623" y="9066"/>
                      <a:pt x="2440" y="9949"/>
                      <a:pt x="4588" y="12932"/>
                    </a:cubicBezTo>
                    <a:cubicBezTo>
                      <a:pt x="5482" y="14173"/>
                      <a:pt x="7274" y="15125"/>
                      <a:pt x="9723" y="14738"/>
                    </a:cubicBezTo>
                    <a:cubicBezTo>
                      <a:pt x="12266" y="14336"/>
                      <a:pt x="15871" y="12260"/>
                      <a:pt x="17112" y="10630"/>
                    </a:cubicBezTo>
                    <a:cubicBezTo>
                      <a:pt x="18121" y="9305"/>
                      <a:pt x="18263" y="7900"/>
                      <a:pt x="17720" y="6447"/>
                    </a:cubicBezTo>
                    <a:cubicBezTo>
                      <a:pt x="17447" y="5715"/>
                      <a:pt x="16885" y="4888"/>
                      <a:pt x="16069" y="4142"/>
                    </a:cubicBezTo>
                    <a:cubicBezTo>
                      <a:pt x="15479" y="3606"/>
                      <a:pt x="14239" y="2690"/>
                      <a:pt x="14059" y="2558"/>
                    </a:cubicBezTo>
                    <a:close/>
                    <a:moveTo>
                      <a:pt x="7248" y="3957"/>
                    </a:moveTo>
                    <a:cubicBezTo>
                      <a:pt x="8896" y="4828"/>
                      <a:pt x="10124" y="3485"/>
                      <a:pt x="11357" y="5002"/>
                    </a:cubicBezTo>
                    <a:cubicBezTo>
                      <a:pt x="12040" y="5839"/>
                      <a:pt x="15059" y="7315"/>
                      <a:pt x="14215" y="8423"/>
                    </a:cubicBezTo>
                    <a:cubicBezTo>
                      <a:pt x="13012" y="10004"/>
                      <a:pt x="8445" y="12054"/>
                      <a:pt x="7544" y="10803"/>
                    </a:cubicBezTo>
                    <a:cubicBezTo>
                      <a:pt x="4913" y="7150"/>
                      <a:pt x="2781" y="6306"/>
                      <a:pt x="2795" y="6054"/>
                    </a:cubicBezTo>
                    <a:cubicBezTo>
                      <a:pt x="2883" y="4456"/>
                      <a:pt x="4931" y="2732"/>
                      <a:pt x="7248" y="39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0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60227" y="3493655"/>
              <a:ext cx="19057" cy="15185"/>
              <a:chOff x="3360227" y="3493655"/>
              <a:chExt cx="19057" cy="15185"/>
            </a:xfrm>
          </p:grpSpPr>
          <p:sp>
            <p:nvSpPr>
              <p:cNvPr id="208" name="フリーフォーム 207">
                <a:extLst>
                  <a:ext uri="{FF2B5EF4-FFF2-40B4-BE49-F238E27FC236}">
                    <a16:creationId xmlns:a16="http://schemas.microsoft.com/office/drawing/2014/main" id="{CBF0495F-9EA4-174B-9488-0AD4EB530996}"/>
                  </a:ext>
                </a:extLst>
              </p:cNvPr>
              <p:cNvSpPr/>
              <p:nvPr/>
            </p:nvSpPr>
            <p:spPr>
              <a:xfrm rot="-40325">
                <a:off x="3363959" y="3497447"/>
                <a:ext cx="11568" cy="7647"/>
              </a:xfrm>
              <a:custGeom>
                <a:avLst/>
                <a:gdLst>
                  <a:gd name="connsiteX0" fmla="*/ 3587 w 11568"/>
                  <a:gd name="connsiteY0" fmla="*/ 344 h 7647"/>
                  <a:gd name="connsiteX1" fmla="*/ 7695 w 11568"/>
                  <a:gd name="connsiteY1" fmla="*/ 1389 h 7647"/>
                  <a:gd name="connsiteX2" fmla="*/ 10553 w 11568"/>
                  <a:gd name="connsiteY2" fmla="*/ 4810 h 7647"/>
                  <a:gd name="connsiteX3" fmla="*/ 3882 w 11568"/>
                  <a:gd name="connsiteY3" fmla="*/ 7190 h 7647"/>
                  <a:gd name="connsiteX4" fmla="*/ -867 w 11568"/>
                  <a:gd name="connsiteY4" fmla="*/ 2441 h 7647"/>
                  <a:gd name="connsiteX5" fmla="*/ 3587 w 11568"/>
                  <a:gd name="connsiteY5" fmla="*/ 344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7" y="344"/>
                    </a:moveTo>
                    <a:cubicBezTo>
                      <a:pt x="5235" y="1215"/>
                      <a:pt x="6462" y="-128"/>
                      <a:pt x="7695" y="1389"/>
                    </a:cubicBezTo>
                    <a:cubicBezTo>
                      <a:pt x="8378" y="2226"/>
                      <a:pt x="11398" y="3702"/>
                      <a:pt x="10553" y="4810"/>
                    </a:cubicBezTo>
                    <a:cubicBezTo>
                      <a:pt x="9350" y="6391"/>
                      <a:pt x="4783" y="8441"/>
                      <a:pt x="3882" y="7190"/>
                    </a:cubicBezTo>
                    <a:cubicBezTo>
                      <a:pt x="1252" y="3537"/>
                      <a:pt x="-881" y="2693"/>
                      <a:pt x="-867" y="2441"/>
                    </a:cubicBezTo>
                    <a:cubicBezTo>
                      <a:pt x="-779" y="843"/>
                      <a:pt x="1269" y="-881"/>
                      <a:pt x="3587" y="344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09" name="フリーフォーム 208">
                <a:extLst>
                  <a:ext uri="{FF2B5EF4-FFF2-40B4-BE49-F238E27FC236}">
                    <a16:creationId xmlns:a16="http://schemas.microsoft.com/office/drawing/2014/main" id="{22CCA21A-7DBA-5C48-A5AE-3B7219EE35FA}"/>
                  </a:ext>
                </a:extLst>
              </p:cNvPr>
              <p:cNvSpPr/>
              <p:nvPr/>
            </p:nvSpPr>
            <p:spPr>
              <a:xfrm rot="-40325">
                <a:off x="3360314" y="3493765"/>
                <a:ext cx="18882" cy="14964"/>
              </a:xfrm>
              <a:custGeom>
                <a:avLst/>
                <a:gdLst>
                  <a:gd name="connsiteX0" fmla="*/ 14042 w 18882"/>
                  <a:gd name="connsiteY0" fmla="*/ 2627 h 14964"/>
                  <a:gd name="connsiteX1" fmla="*/ 10945 w 18882"/>
                  <a:gd name="connsiteY1" fmla="*/ 770 h 14964"/>
                  <a:gd name="connsiteX2" fmla="*/ 8728 w 18882"/>
                  <a:gd name="connsiteY2" fmla="*/ 700 h 14964"/>
                  <a:gd name="connsiteX3" fmla="*/ -860 w 18882"/>
                  <a:gd name="connsiteY3" fmla="*/ 5922 h 14964"/>
                  <a:gd name="connsiteX4" fmla="*/ 280 w 18882"/>
                  <a:gd name="connsiteY4" fmla="*/ 8814 h 14964"/>
                  <a:gd name="connsiteX5" fmla="*/ 4571 w 18882"/>
                  <a:gd name="connsiteY5" fmla="*/ 13000 h 14964"/>
                  <a:gd name="connsiteX6" fmla="*/ 9706 w 18882"/>
                  <a:gd name="connsiteY6" fmla="*/ 14806 h 14964"/>
                  <a:gd name="connsiteX7" fmla="*/ 17095 w 18882"/>
                  <a:gd name="connsiteY7" fmla="*/ 10699 h 14964"/>
                  <a:gd name="connsiteX8" fmla="*/ 17703 w 18882"/>
                  <a:gd name="connsiteY8" fmla="*/ 6516 h 14964"/>
                  <a:gd name="connsiteX9" fmla="*/ 16052 w 18882"/>
                  <a:gd name="connsiteY9" fmla="*/ 4210 h 14964"/>
                  <a:gd name="connsiteX10" fmla="*/ 14042 w 18882"/>
                  <a:gd name="connsiteY10" fmla="*/ 2627 h 14964"/>
                  <a:gd name="connsiteX11" fmla="*/ 7231 w 18882"/>
                  <a:gd name="connsiteY11" fmla="*/ 4026 h 14964"/>
                  <a:gd name="connsiteX12" fmla="*/ 11340 w 18882"/>
                  <a:gd name="connsiteY12" fmla="*/ 5071 h 14964"/>
                  <a:gd name="connsiteX13" fmla="*/ 14198 w 18882"/>
                  <a:gd name="connsiteY13" fmla="*/ 8492 h 14964"/>
                  <a:gd name="connsiteX14" fmla="*/ 7527 w 18882"/>
                  <a:gd name="connsiteY14" fmla="*/ 10872 h 14964"/>
                  <a:gd name="connsiteX15" fmla="*/ 2778 w 18882"/>
                  <a:gd name="connsiteY15" fmla="*/ 6123 h 14964"/>
                  <a:gd name="connsiteX16" fmla="*/ 7231 w 18882"/>
                  <a:gd name="connsiteY16" fmla="*/ 4026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42" y="2627"/>
                    </a:moveTo>
                    <a:cubicBezTo>
                      <a:pt x="13033" y="1443"/>
                      <a:pt x="11985" y="981"/>
                      <a:pt x="10945" y="770"/>
                    </a:cubicBezTo>
                    <a:cubicBezTo>
                      <a:pt x="10333" y="646"/>
                      <a:pt x="9124" y="683"/>
                      <a:pt x="8728" y="700"/>
                    </a:cubicBezTo>
                    <a:cubicBezTo>
                      <a:pt x="3616" y="-1831"/>
                      <a:pt x="-665" y="2384"/>
                      <a:pt x="-860" y="5922"/>
                    </a:cubicBezTo>
                    <a:cubicBezTo>
                      <a:pt x="-898" y="6621"/>
                      <a:pt x="-825" y="7725"/>
                      <a:pt x="280" y="8814"/>
                    </a:cubicBezTo>
                    <a:cubicBezTo>
                      <a:pt x="606" y="9135"/>
                      <a:pt x="2423" y="10018"/>
                      <a:pt x="4571" y="13000"/>
                    </a:cubicBezTo>
                    <a:cubicBezTo>
                      <a:pt x="5465" y="14242"/>
                      <a:pt x="7257" y="15193"/>
                      <a:pt x="9706" y="14806"/>
                    </a:cubicBezTo>
                    <a:cubicBezTo>
                      <a:pt x="12249" y="14405"/>
                      <a:pt x="15854" y="12329"/>
                      <a:pt x="17095" y="10699"/>
                    </a:cubicBezTo>
                    <a:cubicBezTo>
                      <a:pt x="18104" y="9374"/>
                      <a:pt x="18246" y="7969"/>
                      <a:pt x="17703" y="6516"/>
                    </a:cubicBezTo>
                    <a:cubicBezTo>
                      <a:pt x="17430" y="5783"/>
                      <a:pt x="16868" y="4957"/>
                      <a:pt x="16052" y="4210"/>
                    </a:cubicBezTo>
                    <a:cubicBezTo>
                      <a:pt x="15462" y="3674"/>
                      <a:pt x="14222" y="2759"/>
                      <a:pt x="14042" y="2627"/>
                    </a:cubicBezTo>
                    <a:close/>
                    <a:moveTo>
                      <a:pt x="7231" y="4026"/>
                    </a:moveTo>
                    <a:cubicBezTo>
                      <a:pt x="8879" y="4897"/>
                      <a:pt x="10107" y="3554"/>
                      <a:pt x="11340" y="5071"/>
                    </a:cubicBezTo>
                    <a:cubicBezTo>
                      <a:pt x="12023" y="5908"/>
                      <a:pt x="15042" y="7384"/>
                      <a:pt x="14198" y="8492"/>
                    </a:cubicBezTo>
                    <a:cubicBezTo>
                      <a:pt x="12995" y="10073"/>
                      <a:pt x="8428" y="12122"/>
                      <a:pt x="7527" y="10872"/>
                    </a:cubicBezTo>
                    <a:cubicBezTo>
                      <a:pt x="4896" y="7219"/>
                      <a:pt x="2764" y="6375"/>
                      <a:pt x="2778" y="6123"/>
                    </a:cubicBezTo>
                    <a:cubicBezTo>
                      <a:pt x="2866" y="4525"/>
                      <a:pt x="4914" y="2801"/>
                      <a:pt x="7231" y="40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1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75016" y="3342834"/>
              <a:ext cx="19057" cy="15185"/>
              <a:chOff x="3575016" y="3342834"/>
              <a:chExt cx="19057" cy="15185"/>
            </a:xfrm>
          </p:grpSpPr>
          <p:sp>
            <p:nvSpPr>
              <p:cNvPr id="211" name="フリーフォーム 210">
                <a:extLst>
                  <a:ext uri="{FF2B5EF4-FFF2-40B4-BE49-F238E27FC236}">
                    <a16:creationId xmlns:a16="http://schemas.microsoft.com/office/drawing/2014/main" id="{82EE6C01-6C6E-484A-A015-41038635C768}"/>
                  </a:ext>
                </a:extLst>
              </p:cNvPr>
              <p:cNvSpPr/>
              <p:nvPr/>
            </p:nvSpPr>
            <p:spPr>
              <a:xfrm rot="-40325">
                <a:off x="3578748" y="3346626"/>
                <a:ext cx="11568" cy="7647"/>
              </a:xfrm>
              <a:custGeom>
                <a:avLst/>
                <a:gdLst>
                  <a:gd name="connsiteX0" fmla="*/ 3704 w 11568"/>
                  <a:gd name="connsiteY0" fmla="*/ 261 h 7647"/>
                  <a:gd name="connsiteX1" fmla="*/ 7813 w 11568"/>
                  <a:gd name="connsiteY1" fmla="*/ 1306 h 7647"/>
                  <a:gd name="connsiteX2" fmla="*/ 10671 w 11568"/>
                  <a:gd name="connsiteY2" fmla="*/ 4727 h 7647"/>
                  <a:gd name="connsiteX3" fmla="*/ 4000 w 11568"/>
                  <a:gd name="connsiteY3" fmla="*/ 7107 h 7647"/>
                  <a:gd name="connsiteX4" fmla="*/ -749 w 11568"/>
                  <a:gd name="connsiteY4" fmla="*/ 2358 h 7647"/>
                  <a:gd name="connsiteX5" fmla="*/ 3704 w 11568"/>
                  <a:gd name="connsiteY5" fmla="*/ 26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04" y="261"/>
                    </a:moveTo>
                    <a:cubicBezTo>
                      <a:pt x="5352" y="1132"/>
                      <a:pt x="6580" y="-211"/>
                      <a:pt x="7813" y="1306"/>
                    </a:cubicBezTo>
                    <a:cubicBezTo>
                      <a:pt x="8496" y="2143"/>
                      <a:pt x="11516" y="3620"/>
                      <a:pt x="10671" y="4727"/>
                    </a:cubicBezTo>
                    <a:cubicBezTo>
                      <a:pt x="9468" y="6308"/>
                      <a:pt x="4901" y="8358"/>
                      <a:pt x="4000" y="7107"/>
                    </a:cubicBezTo>
                    <a:cubicBezTo>
                      <a:pt x="1370" y="3454"/>
                      <a:pt x="-763" y="2610"/>
                      <a:pt x="-749" y="2358"/>
                    </a:cubicBezTo>
                    <a:cubicBezTo>
                      <a:pt x="-661" y="760"/>
                      <a:pt x="1387" y="-963"/>
                      <a:pt x="3704" y="26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2" name="フリーフォーム 211">
                <a:extLst>
                  <a:ext uri="{FF2B5EF4-FFF2-40B4-BE49-F238E27FC236}">
                    <a16:creationId xmlns:a16="http://schemas.microsoft.com/office/drawing/2014/main" id="{6294C052-CBA4-9D4D-9084-DA088228D165}"/>
                  </a:ext>
                </a:extLst>
              </p:cNvPr>
              <p:cNvSpPr/>
              <p:nvPr/>
            </p:nvSpPr>
            <p:spPr>
              <a:xfrm rot="-40325">
                <a:off x="3575103" y="3342944"/>
                <a:ext cx="18882" cy="14964"/>
              </a:xfrm>
              <a:custGeom>
                <a:avLst/>
                <a:gdLst>
                  <a:gd name="connsiteX0" fmla="*/ 14160 w 18882"/>
                  <a:gd name="connsiteY0" fmla="*/ 2544 h 14964"/>
                  <a:gd name="connsiteX1" fmla="*/ 11063 w 18882"/>
                  <a:gd name="connsiteY1" fmla="*/ 687 h 14964"/>
                  <a:gd name="connsiteX2" fmla="*/ 8846 w 18882"/>
                  <a:gd name="connsiteY2" fmla="*/ 617 h 14964"/>
                  <a:gd name="connsiteX3" fmla="*/ -742 w 18882"/>
                  <a:gd name="connsiteY3" fmla="*/ 5839 h 14964"/>
                  <a:gd name="connsiteX4" fmla="*/ 398 w 18882"/>
                  <a:gd name="connsiteY4" fmla="*/ 8731 h 14964"/>
                  <a:gd name="connsiteX5" fmla="*/ 4689 w 18882"/>
                  <a:gd name="connsiteY5" fmla="*/ 12918 h 14964"/>
                  <a:gd name="connsiteX6" fmla="*/ 9824 w 18882"/>
                  <a:gd name="connsiteY6" fmla="*/ 14724 h 14964"/>
                  <a:gd name="connsiteX7" fmla="*/ 17213 w 18882"/>
                  <a:gd name="connsiteY7" fmla="*/ 10616 h 14964"/>
                  <a:gd name="connsiteX8" fmla="*/ 17821 w 18882"/>
                  <a:gd name="connsiteY8" fmla="*/ 6433 h 14964"/>
                  <a:gd name="connsiteX9" fmla="*/ 16170 w 18882"/>
                  <a:gd name="connsiteY9" fmla="*/ 4128 h 14964"/>
                  <a:gd name="connsiteX10" fmla="*/ 14160 w 18882"/>
                  <a:gd name="connsiteY10" fmla="*/ 2544 h 14964"/>
                  <a:gd name="connsiteX11" fmla="*/ 7349 w 18882"/>
                  <a:gd name="connsiteY11" fmla="*/ 3943 h 14964"/>
                  <a:gd name="connsiteX12" fmla="*/ 11458 w 18882"/>
                  <a:gd name="connsiteY12" fmla="*/ 4988 h 14964"/>
                  <a:gd name="connsiteX13" fmla="*/ 14316 w 18882"/>
                  <a:gd name="connsiteY13" fmla="*/ 8409 h 14964"/>
                  <a:gd name="connsiteX14" fmla="*/ 7645 w 18882"/>
                  <a:gd name="connsiteY14" fmla="*/ 10789 h 14964"/>
                  <a:gd name="connsiteX15" fmla="*/ 2896 w 18882"/>
                  <a:gd name="connsiteY15" fmla="*/ 6040 h 14964"/>
                  <a:gd name="connsiteX16" fmla="*/ 7349 w 18882"/>
                  <a:gd name="connsiteY16" fmla="*/ 394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60" y="2544"/>
                    </a:moveTo>
                    <a:cubicBezTo>
                      <a:pt x="13151" y="1361"/>
                      <a:pt x="12103" y="898"/>
                      <a:pt x="11063" y="687"/>
                    </a:cubicBezTo>
                    <a:cubicBezTo>
                      <a:pt x="10451" y="563"/>
                      <a:pt x="9242" y="600"/>
                      <a:pt x="8846" y="617"/>
                    </a:cubicBezTo>
                    <a:cubicBezTo>
                      <a:pt x="3734" y="-1914"/>
                      <a:pt x="-547" y="2301"/>
                      <a:pt x="-742" y="5839"/>
                    </a:cubicBezTo>
                    <a:cubicBezTo>
                      <a:pt x="-780" y="6538"/>
                      <a:pt x="-708" y="7642"/>
                      <a:pt x="398" y="8731"/>
                    </a:cubicBezTo>
                    <a:cubicBezTo>
                      <a:pt x="724" y="9052"/>
                      <a:pt x="2541" y="9935"/>
                      <a:pt x="4689" y="12918"/>
                    </a:cubicBezTo>
                    <a:cubicBezTo>
                      <a:pt x="5583" y="14159"/>
                      <a:pt x="7375" y="15111"/>
                      <a:pt x="9824" y="14724"/>
                    </a:cubicBezTo>
                    <a:cubicBezTo>
                      <a:pt x="12367" y="14322"/>
                      <a:pt x="15972" y="12246"/>
                      <a:pt x="17213" y="10616"/>
                    </a:cubicBezTo>
                    <a:cubicBezTo>
                      <a:pt x="18222" y="9291"/>
                      <a:pt x="18364" y="7886"/>
                      <a:pt x="17821" y="6433"/>
                    </a:cubicBezTo>
                    <a:cubicBezTo>
                      <a:pt x="17548" y="5701"/>
                      <a:pt x="16986" y="4874"/>
                      <a:pt x="16170" y="4128"/>
                    </a:cubicBezTo>
                    <a:cubicBezTo>
                      <a:pt x="15580" y="3592"/>
                      <a:pt x="14339" y="2676"/>
                      <a:pt x="14160" y="2544"/>
                    </a:cubicBezTo>
                    <a:close/>
                    <a:moveTo>
                      <a:pt x="7349" y="3943"/>
                    </a:moveTo>
                    <a:cubicBezTo>
                      <a:pt x="8997" y="4814"/>
                      <a:pt x="10224" y="3471"/>
                      <a:pt x="11458" y="4988"/>
                    </a:cubicBezTo>
                    <a:cubicBezTo>
                      <a:pt x="12141" y="5825"/>
                      <a:pt x="15160" y="7301"/>
                      <a:pt x="14316" y="8409"/>
                    </a:cubicBezTo>
                    <a:cubicBezTo>
                      <a:pt x="13113" y="9990"/>
                      <a:pt x="8546" y="12040"/>
                      <a:pt x="7645" y="10789"/>
                    </a:cubicBezTo>
                    <a:cubicBezTo>
                      <a:pt x="5014" y="7136"/>
                      <a:pt x="2882" y="6292"/>
                      <a:pt x="2896" y="6040"/>
                    </a:cubicBezTo>
                    <a:cubicBezTo>
                      <a:pt x="2984" y="4442"/>
                      <a:pt x="5032" y="2718"/>
                      <a:pt x="7349" y="39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1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75016" y="3553018"/>
              <a:ext cx="19057" cy="15185"/>
              <a:chOff x="3575016" y="3553018"/>
              <a:chExt cx="19057" cy="15185"/>
            </a:xfrm>
          </p:grpSpPr>
          <p:sp>
            <p:nvSpPr>
              <p:cNvPr id="214" name="フリーフォーム 213">
                <a:extLst>
                  <a:ext uri="{FF2B5EF4-FFF2-40B4-BE49-F238E27FC236}">
                    <a16:creationId xmlns:a16="http://schemas.microsoft.com/office/drawing/2014/main" id="{27A64A62-2E5A-C544-8CFB-3D3774DE0594}"/>
                  </a:ext>
                </a:extLst>
              </p:cNvPr>
              <p:cNvSpPr/>
              <p:nvPr/>
            </p:nvSpPr>
            <p:spPr>
              <a:xfrm rot="-40325">
                <a:off x="3578748" y="3556810"/>
                <a:ext cx="11568" cy="7647"/>
              </a:xfrm>
              <a:custGeom>
                <a:avLst/>
                <a:gdLst>
                  <a:gd name="connsiteX0" fmla="*/ 3704 w 11568"/>
                  <a:gd name="connsiteY0" fmla="*/ 377 h 7647"/>
                  <a:gd name="connsiteX1" fmla="*/ 7813 w 11568"/>
                  <a:gd name="connsiteY1" fmla="*/ 1421 h 7647"/>
                  <a:gd name="connsiteX2" fmla="*/ 10671 w 11568"/>
                  <a:gd name="connsiteY2" fmla="*/ 4843 h 7647"/>
                  <a:gd name="connsiteX3" fmla="*/ 4000 w 11568"/>
                  <a:gd name="connsiteY3" fmla="*/ 7222 h 7647"/>
                  <a:gd name="connsiteX4" fmla="*/ -749 w 11568"/>
                  <a:gd name="connsiteY4" fmla="*/ 2473 h 7647"/>
                  <a:gd name="connsiteX5" fmla="*/ 3704 w 11568"/>
                  <a:gd name="connsiteY5" fmla="*/ 37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04" y="377"/>
                    </a:moveTo>
                    <a:cubicBezTo>
                      <a:pt x="5352" y="1248"/>
                      <a:pt x="6580" y="-96"/>
                      <a:pt x="7813" y="1421"/>
                    </a:cubicBezTo>
                    <a:cubicBezTo>
                      <a:pt x="8496" y="2259"/>
                      <a:pt x="11516" y="3735"/>
                      <a:pt x="10671" y="4843"/>
                    </a:cubicBezTo>
                    <a:cubicBezTo>
                      <a:pt x="9468" y="6424"/>
                      <a:pt x="4901" y="8473"/>
                      <a:pt x="4000" y="7222"/>
                    </a:cubicBezTo>
                    <a:cubicBezTo>
                      <a:pt x="1370" y="3570"/>
                      <a:pt x="-763" y="2725"/>
                      <a:pt x="-749" y="2473"/>
                    </a:cubicBezTo>
                    <a:cubicBezTo>
                      <a:pt x="-661" y="876"/>
                      <a:pt x="1387" y="-848"/>
                      <a:pt x="3704" y="37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5" name="フリーフォーム 214">
                <a:extLst>
                  <a:ext uri="{FF2B5EF4-FFF2-40B4-BE49-F238E27FC236}">
                    <a16:creationId xmlns:a16="http://schemas.microsoft.com/office/drawing/2014/main" id="{E2EC50EB-5869-804C-A1EC-5E6359C0C1EC}"/>
                  </a:ext>
                </a:extLst>
              </p:cNvPr>
              <p:cNvSpPr/>
              <p:nvPr/>
            </p:nvSpPr>
            <p:spPr>
              <a:xfrm rot="-40325">
                <a:off x="3575103" y="3553128"/>
                <a:ext cx="18882" cy="14964"/>
              </a:xfrm>
              <a:custGeom>
                <a:avLst/>
                <a:gdLst>
                  <a:gd name="connsiteX0" fmla="*/ 14160 w 18882"/>
                  <a:gd name="connsiteY0" fmla="*/ 2659 h 14964"/>
                  <a:gd name="connsiteX1" fmla="*/ 11063 w 18882"/>
                  <a:gd name="connsiteY1" fmla="*/ 803 h 14964"/>
                  <a:gd name="connsiteX2" fmla="*/ 8846 w 18882"/>
                  <a:gd name="connsiteY2" fmla="*/ 733 h 14964"/>
                  <a:gd name="connsiteX3" fmla="*/ -742 w 18882"/>
                  <a:gd name="connsiteY3" fmla="*/ 5954 h 14964"/>
                  <a:gd name="connsiteX4" fmla="*/ 398 w 18882"/>
                  <a:gd name="connsiteY4" fmla="*/ 8846 h 14964"/>
                  <a:gd name="connsiteX5" fmla="*/ 4689 w 18882"/>
                  <a:gd name="connsiteY5" fmla="*/ 13033 h 14964"/>
                  <a:gd name="connsiteX6" fmla="*/ 9824 w 18882"/>
                  <a:gd name="connsiteY6" fmla="*/ 14839 h 14964"/>
                  <a:gd name="connsiteX7" fmla="*/ 17213 w 18882"/>
                  <a:gd name="connsiteY7" fmla="*/ 10732 h 14964"/>
                  <a:gd name="connsiteX8" fmla="*/ 17821 w 18882"/>
                  <a:gd name="connsiteY8" fmla="*/ 6549 h 14964"/>
                  <a:gd name="connsiteX9" fmla="*/ 16170 w 18882"/>
                  <a:gd name="connsiteY9" fmla="*/ 4243 h 14964"/>
                  <a:gd name="connsiteX10" fmla="*/ 14160 w 18882"/>
                  <a:gd name="connsiteY10" fmla="*/ 2659 h 14964"/>
                  <a:gd name="connsiteX11" fmla="*/ 7349 w 18882"/>
                  <a:gd name="connsiteY11" fmla="*/ 4059 h 14964"/>
                  <a:gd name="connsiteX12" fmla="*/ 11458 w 18882"/>
                  <a:gd name="connsiteY12" fmla="*/ 5103 h 14964"/>
                  <a:gd name="connsiteX13" fmla="*/ 14316 w 18882"/>
                  <a:gd name="connsiteY13" fmla="*/ 8525 h 14964"/>
                  <a:gd name="connsiteX14" fmla="*/ 7645 w 18882"/>
                  <a:gd name="connsiteY14" fmla="*/ 10904 h 14964"/>
                  <a:gd name="connsiteX15" fmla="*/ 2896 w 18882"/>
                  <a:gd name="connsiteY15" fmla="*/ 6155 h 14964"/>
                  <a:gd name="connsiteX16" fmla="*/ 7349 w 18882"/>
                  <a:gd name="connsiteY16" fmla="*/ 405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60" y="2659"/>
                    </a:moveTo>
                    <a:cubicBezTo>
                      <a:pt x="13151" y="1476"/>
                      <a:pt x="12103" y="1014"/>
                      <a:pt x="11063" y="803"/>
                    </a:cubicBezTo>
                    <a:cubicBezTo>
                      <a:pt x="10451" y="679"/>
                      <a:pt x="9242" y="716"/>
                      <a:pt x="8846" y="733"/>
                    </a:cubicBezTo>
                    <a:cubicBezTo>
                      <a:pt x="3734" y="-1798"/>
                      <a:pt x="-547" y="2417"/>
                      <a:pt x="-742" y="5954"/>
                    </a:cubicBezTo>
                    <a:cubicBezTo>
                      <a:pt x="-780" y="6653"/>
                      <a:pt x="-708" y="7757"/>
                      <a:pt x="398" y="8846"/>
                    </a:cubicBezTo>
                    <a:cubicBezTo>
                      <a:pt x="724" y="9167"/>
                      <a:pt x="2541" y="10051"/>
                      <a:pt x="4689" y="13033"/>
                    </a:cubicBezTo>
                    <a:cubicBezTo>
                      <a:pt x="5583" y="14275"/>
                      <a:pt x="7375" y="15226"/>
                      <a:pt x="9824" y="14839"/>
                    </a:cubicBezTo>
                    <a:cubicBezTo>
                      <a:pt x="12367" y="14437"/>
                      <a:pt x="15972" y="12361"/>
                      <a:pt x="17213" y="10732"/>
                    </a:cubicBezTo>
                    <a:cubicBezTo>
                      <a:pt x="18222" y="9407"/>
                      <a:pt x="18364" y="8002"/>
                      <a:pt x="17821" y="6549"/>
                    </a:cubicBezTo>
                    <a:cubicBezTo>
                      <a:pt x="17548" y="5816"/>
                      <a:pt x="16986" y="4989"/>
                      <a:pt x="16170" y="4243"/>
                    </a:cubicBezTo>
                    <a:cubicBezTo>
                      <a:pt x="15580" y="3707"/>
                      <a:pt x="14339" y="2791"/>
                      <a:pt x="14160" y="2659"/>
                    </a:cubicBezTo>
                    <a:close/>
                    <a:moveTo>
                      <a:pt x="7349" y="4059"/>
                    </a:moveTo>
                    <a:cubicBezTo>
                      <a:pt x="8997" y="4929"/>
                      <a:pt x="10224" y="3586"/>
                      <a:pt x="11458" y="5103"/>
                    </a:cubicBezTo>
                    <a:cubicBezTo>
                      <a:pt x="12141" y="5941"/>
                      <a:pt x="15160" y="7417"/>
                      <a:pt x="14316" y="8525"/>
                    </a:cubicBezTo>
                    <a:cubicBezTo>
                      <a:pt x="13113" y="10106"/>
                      <a:pt x="8546" y="12155"/>
                      <a:pt x="7645" y="10904"/>
                    </a:cubicBezTo>
                    <a:cubicBezTo>
                      <a:pt x="5014" y="7252"/>
                      <a:pt x="2882" y="6407"/>
                      <a:pt x="2896" y="6155"/>
                    </a:cubicBezTo>
                    <a:cubicBezTo>
                      <a:pt x="2984" y="4558"/>
                      <a:pt x="5032" y="2834"/>
                      <a:pt x="7349" y="40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1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07634" y="3409914"/>
              <a:ext cx="18882" cy="14964"/>
              <a:chOff x="3407634" y="3409914"/>
              <a:chExt cx="18882" cy="14964"/>
            </a:xfrm>
          </p:grpSpPr>
          <p:sp>
            <p:nvSpPr>
              <p:cNvPr id="217" name="フリーフォーム 216">
                <a:extLst>
                  <a:ext uri="{FF2B5EF4-FFF2-40B4-BE49-F238E27FC236}">
                    <a16:creationId xmlns:a16="http://schemas.microsoft.com/office/drawing/2014/main" id="{2A255492-E614-DE4D-AB54-AEF914B1435D}"/>
                  </a:ext>
                </a:extLst>
              </p:cNvPr>
              <p:cNvSpPr/>
              <p:nvPr/>
            </p:nvSpPr>
            <p:spPr>
              <a:xfrm>
                <a:off x="3411278" y="3413596"/>
                <a:ext cx="11568" cy="7647"/>
              </a:xfrm>
              <a:custGeom>
                <a:avLst/>
                <a:gdLst>
                  <a:gd name="connsiteX0" fmla="*/ 3613 w 11568"/>
                  <a:gd name="connsiteY0" fmla="*/ 298 h 7647"/>
                  <a:gd name="connsiteX1" fmla="*/ 7721 w 11568"/>
                  <a:gd name="connsiteY1" fmla="*/ 1343 h 7647"/>
                  <a:gd name="connsiteX2" fmla="*/ 10579 w 11568"/>
                  <a:gd name="connsiteY2" fmla="*/ 4764 h 7647"/>
                  <a:gd name="connsiteX3" fmla="*/ 3908 w 11568"/>
                  <a:gd name="connsiteY3" fmla="*/ 7144 h 7647"/>
                  <a:gd name="connsiteX4" fmla="*/ -841 w 11568"/>
                  <a:gd name="connsiteY4" fmla="*/ 2395 h 7647"/>
                  <a:gd name="connsiteX5" fmla="*/ 3613 w 11568"/>
                  <a:gd name="connsiteY5" fmla="*/ 29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3" y="298"/>
                    </a:moveTo>
                    <a:cubicBezTo>
                      <a:pt x="5261" y="1169"/>
                      <a:pt x="6488" y="-174"/>
                      <a:pt x="7721" y="1343"/>
                    </a:cubicBezTo>
                    <a:cubicBezTo>
                      <a:pt x="8404" y="2180"/>
                      <a:pt x="11424" y="3656"/>
                      <a:pt x="10579" y="4764"/>
                    </a:cubicBezTo>
                    <a:cubicBezTo>
                      <a:pt x="9376" y="6345"/>
                      <a:pt x="4809" y="8395"/>
                      <a:pt x="3908" y="7144"/>
                    </a:cubicBezTo>
                    <a:cubicBezTo>
                      <a:pt x="1278" y="3491"/>
                      <a:pt x="-855" y="2647"/>
                      <a:pt x="-841" y="2395"/>
                    </a:cubicBezTo>
                    <a:cubicBezTo>
                      <a:pt x="-753" y="797"/>
                      <a:pt x="1295" y="-927"/>
                      <a:pt x="3613" y="29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18" name="フリーフォーム 217">
                <a:extLst>
                  <a:ext uri="{FF2B5EF4-FFF2-40B4-BE49-F238E27FC236}">
                    <a16:creationId xmlns:a16="http://schemas.microsoft.com/office/drawing/2014/main" id="{6CDF525E-73C0-A94B-B713-5F7C05E549A8}"/>
                  </a:ext>
                </a:extLst>
              </p:cNvPr>
              <p:cNvSpPr/>
              <p:nvPr/>
            </p:nvSpPr>
            <p:spPr>
              <a:xfrm>
                <a:off x="3407634" y="3409914"/>
                <a:ext cx="18882" cy="14964"/>
              </a:xfrm>
              <a:custGeom>
                <a:avLst/>
                <a:gdLst>
                  <a:gd name="connsiteX0" fmla="*/ 14068 w 18882"/>
                  <a:gd name="connsiteY0" fmla="*/ 2581 h 14964"/>
                  <a:gd name="connsiteX1" fmla="*/ 10971 w 18882"/>
                  <a:gd name="connsiteY1" fmla="*/ 724 h 14964"/>
                  <a:gd name="connsiteX2" fmla="*/ 8754 w 18882"/>
                  <a:gd name="connsiteY2" fmla="*/ 654 h 14964"/>
                  <a:gd name="connsiteX3" fmla="*/ -834 w 18882"/>
                  <a:gd name="connsiteY3" fmla="*/ 5876 h 14964"/>
                  <a:gd name="connsiteX4" fmla="*/ 306 w 18882"/>
                  <a:gd name="connsiteY4" fmla="*/ 8768 h 14964"/>
                  <a:gd name="connsiteX5" fmla="*/ 4597 w 18882"/>
                  <a:gd name="connsiteY5" fmla="*/ 12954 h 14964"/>
                  <a:gd name="connsiteX6" fmla="*/ 9732 w 18882"/>
                  <a:gd name="connsiteY6" fmla="*/ 14760 h 14964"/>
                  <a:gd name="connsiteX7" fmla="*/ 17121 w 18882"/>
                  <a:gd name="connsiteY7" fmla="*/ 10653 h 14964"/>
                  <a:gd name="connsiteX8" fmla="*/ 17729 w 18882"/>
                  <a:gd name="connsiteY8" fmla="*/ 6470 h 14964"/>
                  <a:gd name="connsiteX9" fmla="*/ 16078 w 18882"/>
                  <a:gd name="connsiteY9" fmla="*/ 4164 h 14964"/>
                  <a:gd name="connsiteX10" fmla="*/ 14068 w 18882"/>
                  <a:gd name="connsiteY10" fmla="*/ 2581 h 14964"/>
                  <a:gd name="connsiteX11" fmla="*/ 7257 w 18882"/>
                  <a:gd name="connsiteY11" fmla="*/ 3980 h 14964"/>
                  <a:gd name="connsiteX12" fmla="*/ 11366 w 18882"/>
                  <a:gd name="connsiteY12" fmla="*/ 5024 h 14964"/>
                  <a:gd name="connsiteX13" fmla="*/ 14224 w 18882"/>
                  <a:gd name="connsiteY13" fmla="*/ 8446 h 14964"/>
                  <a:gd name="connsiteX14" fmla="*/ 7553 w 18882"/>
                  <a:gd name="connsiteY14" fmla="*/ 10826 h 14964"/>
                  <a:gd name="connsiteX15" fmla="*/ 2804 w 18882"/>
                  <a:gd name="connsiteY15" fmla="*/ 6077 h 14964"/>
                  <a:gd name="connsiteX16" fmla="*/ 7257 w 18882"/>
                  <a:gd name="connsiteY16" fmla="*/ 398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8" y="2581"/>
                    </a:moveTo>
                    <a:cubicBezTo>
                      <a:pt x="13059" y="1397"/>
                      <a:pt x="12011" y="935"/>
                      <a:pt x="10971" y="724"/>
                    </a:cubicBezTo>
                    <a:cubicBezTo>
                      <a:pt x="10359" y="600"/>
                      <a:pt x="9150" y="637"/>
                      <a:pt x="8754" y="654"/>
                    </a:cubicBezTo>
                    <a:cubicBezTo>
                      <a:pt x="3642" y="-1877"/>
                      <a:pt x="-639" y="2338"/>
                      <a:pt x="-834" y="5876"/>
                    </a:cubicBezTo>
                    <a:cubicBezTo>
                      <a:pt x="-872" y="6575"/>
                      <a:pt x="-799" y="7679"/>
                      <a:pt x="306" y="8768"/>
                    </a:cubicBezTo>
                    <a:cubicBezTo>
                      <a:pt x="632" y="9089"/>
                      <a:pt x="2449" y="9972"/>
                      <a:pt x="4597" y="12954"/>
                    </a:cubicBezTo>
                    <a:cubicBezTo>
                      <a:pt x="5491" y="14196"/>
                      <a:pt x="7283" y="15147"/>
                      <a:pt x="9732" y="14760"/>
                    </a:cubicBezTo>
                    <a:cubicBezTo>
                      <a:pt x="12275" y="14358"/>
                      <a:pt x="15880" y="12283"/>
                      <a:pt x="17121" y="10653"/>
                    </a:cubicBezTo>
                    <a:cubicBezTo>
                      <a:pt x="18130" y="9328"/>
                      <a:pt x="18272" y="7923"/>
                      <a:pt x="17729" y="6470"/>
                    </a:cubicBezTo>
                    <a:cubicBezTo>
                      <a:pt x="17456" y="5737"/>
                      <a:pt x="16894" y="4911"/>
                      <a:pt x="16078" y="4164"/>
                    </a:cubicBezTo>
                    <a:cubicBezTo>
                      <a:pt x="15488" y="3628"/>
                      <a:pt x="14248" y="2713"/>
                      <a:pt x="14068" y="2581"/>
                    </a:cubicBezTo>
                    <a:close/>
                    <a:moveTo>
                      <a:pt x="7257" y="3980"/>
                    </a:moveTo>
                    <a:cubicBezTo>
                      <a:pt x="8905" y="4851"/>
                      <a:pt x="10133" y="3508"/>
                      <a:pt x="11366" y="5024"/>
                    </a:cubicBezTo>
                    <a:cubicBezTo>
                      <a:pt x="12049" y="5862"/>
                      <a:pt x="15068" y="7338"/>
                      <a:pt x="14224" y="8446"/>
                    </a:cubicBezTo>
                    <a:cubicBezTo>
                      <a:pt x="13021" y="10027"/>
                      <a:pt x="8454" y="12076"/>
                      <a:pt x="7553" y="10826"/>
                    </a:cubicBezTo>
                    <a:cubicBezTo>
                      <a:pt x="4922" y="7173"/>
                      <a:pt x="2790" y="6329"/>
                      <a:pt x="2804" y="6077"/>
                    </a:cubicBezTo>
                    <a:cubicBezTo>
                      <a:pt x="2892" y="4479"/>
                      <a:pt x="4940" y="2755"/>
                      <a:pt x="7257" y="39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1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07634" y="3620097"/>
              <a:ext cx="18882" cy="14964"/>
              <a:chOff x="3407634" y="3620097"/>
              <a:chExt cx="18882" cy="14964"/>
            </a:xfrm>
          </p:grpSpPr>
          <p:sp>
            <p:nvSpPr>
              <p:cNvPr id="220" name="フリーフォーム 219">
                <a:extLst>
                  <a:ext uri="{FF2B5EF4-FFF2-40B4-BE49-F238E27FC236}">
                    <a16:creationId xmlns:a16="http://schemas.microsoft.com/office/drawing/2014/main" id="{52B89341-EC6F-8D4C-A9CA-171ADDB44AF1}"/>
                  </a:ext>
                </a:extLst>
              </p:cNvPr>
              <p:cNvSpPr/>
              <p:nvPr/>
            </p:nvSpPr>
            <p:spPr>
              <a:xfrm>
                <a:off x="3411278" y="3623779"/>
                <a:ext cx="11568" cy="7647"/>
              </a:xfrm>
              <a:custGeom>
                <a:avLst/>
                <a:gdLst>
                  <a:gd name="connsiteX0" fmla="*/ 3613 w 11568"/>
                  <a:gd name="connsiteY0" fmla="*/ 413 h 7647"/>
                  <a:gd name="connsiteX1" fmla="*/ 7721 w 11568"/>
                  <a:gd name="connsiteY1" fmla="*/ 1458 h 7647"/>
                  <a:gd name="connsiteX2" fmla="*/ 10579 w 11568"/>
                  <a:gd name="connsiteY2" fmla="*/ 4880 h 7647"/>
                  <a:gd name="connsiteX3" fmla="*/ 3908 w 11568"/>
                  <a:gd name="connsiteY3" fmla="*/ 7259 h 7647"/>
                  <a:gd name="connsiteX4" fmla="*/ -841 w 11568"/>
                  <a:gd name="connsiteY4" fmla="*/ 2510 h 7647"/>
                  <a:gd name="connsiteX5" fmla="*/ 3613 w 11568"/>
                  <a:gd name="connsiteY5" fmla="*/ 41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3" y="413"/>
                    </a:moveTo>
                    <a:cubicBezTo>
                      <a:pt x="5261" y="1284"/>
                      <a:pt x="6488" y="-59"/>
                      <a:pt x="7721" y="1458"/>
                    </a:cubicBezTo>
                    <a:cubicBezTo>
                      <a:pt x="8404" y="2295"/>
                      <a:pt x="11424" y="3772"/>
                      <a:pt x="10579" y="4880"/>
                    </a:cubicBezTo>
                    <a:cubicBezTo>
                      <a:pt x="9376" y="6461"/>
                      <a:pt x="4809" y="8510"/>
                      <a:pt x="3908" y="7259"/>
                    </a:cubicBezTo>
                    <a:cubicBezTo>
                      <a:pt x="1278" y="3607"/>
                      <a:pt x="-855" y="2762"/>
                      <a:pt x="-841" y="2510"/>
                    </a:cubicBezTo>
                    <a:cubicBezTo>
                      <a:pt x="-753" y="913"/>
                      <a:pt x="1295" y="-811"/>
                      <a:pt x="3613" y="41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1" name="フリーフォーム 220">
                <a:extLst>
                  <a:ext uri="{FF2B5EF4-FFF2-40B4-BE49-F238E27FC236}">
                    <a16:creationId xmlns:a16="http://schemas.microsoft.com/office/drawing/2014/main" id="{14BD2B80-5A1B-0749-AB95-84F865EFEA28}"/>
                  </a:ext>
                </a:extLst>
              </p:cNvPr>
              <p:cNvSpPr/>
              <p:nvPr/>
            </p:nvSpPr>
            <p:spPr>
              <a:xfrm>
                <a:off x="3407634" y="3620097"/>
                <a:ext cx="18882" cy="14964"/>
              </a:xfrm>
              <a:custGeom>
                <a:avLst/>
                <a:gdLst>
                  <a:gd name="connsiteX0" fmla="*/ 14068 w 18882"/>
                  <a:gd name="connsiteY0" fmla="*/ 2696 h 14964"/>
                  <a:gd name="connsiteX1" fmla="*/ 10971 w 18882"/>
                  <a:gd name="connsiteY1" fmla="*/ 839 h 14964"/>
                  <a:gd name="connsiteX2" fmla="*/ 8754 w 18882"/>
                  <a:gd name="connsiteY2" fmla="*/ 770 h 14964"/>
                  <a:gd name="connsiteX3" fmla="*/ -834 w 18882"/>
                  <a:gd name="connsiteY3" fmla="*/ 5991 h 14964"/>
                  <a:gd name="connsiteX4" fmla="*/ 306 w 18882"/>
                  <a:gd name="connsiteY4" fmla="*/ 8883 h 14964"/>
                  <a:gd name="connsiteX5" fmla="*/ 4597 w 18882"/>
                  <a:gd name="connsiteY5" fmla="*/ 13070 h 14964"/>
                  <a:gd name="connsiteX6" fmla="*/ 9732 w 18882"/>
                  <a:gd name="connsiteY6" fmla="*/ 14876 h 14964"/>
                  <a:gd name="connsiteX7" fmla="*/ 17121 w 18882"/>
                  <a:gd name="connsiteY7" fmla="*/ 10768 h 14964"/>
                  <a:gd name="connsiteX8" fmla="*/ 17729 w 18882"/>
                  <a:gd name="connsiteY8" fmla="*/ 6585 h 14964"/>
                  <a:gd name="connsiteX9" fmla="*/ 16078 w 18882"/>
                  <a:gd name="connsiteY9" fmla="*/ 4280 h 14964"/>
                  <a:gd name="connsiteX10" fmla="*/ 14068 w 18882"/>
                  <a:gd name="connsiteY10" fmla="*/ 2696 h 14964"/>
                  <a:gd name="connsiteX11" fmla="*/ 7257 w 18882"/>
                  <a:gd name="connsiteY11" fmla="*/ 4095 h 14964"/>
                  <a:gd name="connsiteX12" fmla="*/ 11366 w 18882"/>
                  <a:gd name="connsiteY12" fmla="*/ 5140 h 14964"/>
                  <a:gd name="connsiteX13" fmla="*/ 14224 w 18882"/>
                  <a:gd name="connsiteY13" fmla="*/ 8561 h 14964"/>
                  <a:gd name="connsiteX14" fmla="*/ 7553 w 18882"/>
                  <a:gd name="connsiteY14" fmla="*/ 10941 h 14964"/>
                  <a:gd name="connsiteX15" fmla="*/ 2804 w 18882"/>
                  <a:gd name="connsiteY15" fmla="*/ 6192 h 14964"/>
                  <a:gd name="connsiteX16" fmla="*/ 7257 w 18882"/>
                  <a:gd name="connsiteY16" fmla="*/ 409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8" y="2696"/>
                    </a:moveTo>
                    <a:cubicBezTo>
                      <a:pt x="13059" y="1513"/>
                      <a:pt x="12011" y="1050"/>
                      <a:pt x="10971" y="839"/>
                    </a:cubicBezTo>
                    <a:cubicBezTo>
                      <a:pt x="10359" y="715"/>
                      <a:pt x="9150" y="753"/>
                      <a:pt x="8754" y="770"/>
                    </a:cubicBezTo>
                    <a:cubicBezTo>
                      <a:pt x="3642" y="-1762"/>
                      <a:pt x="-639" y="2453"/>
                      <a:pt x="-834" y="5991"/>
                    </a:cubicBezTo>
                    <a:cubicBezTo>
                      <a:pt x="-872" y="6690"/>
                      <a:pt x="-799" y="7794"/>
                      <a:pt x="306" y="8883"/>
                    </a:cubicBezTo>
                    <a:cubicBezTo>
                      <a:pt x="632" y="9204"/>
                      <a:pt x="2449" y="10088"/>
                      <a:pt x="4597" y="13070"/>
                    </a:cubicBezTo>
                    <a:cubicBezTo>
                      <a:pt x="5491" y="14312"/>
                      <a:pt x="7283" y="15263"/>
                      <a:pt x="9732" y="14876"/>
                    </a:cubicBezTo>
                    <a:cubicBezTo>
                      <a:pt x="12275" y="14474"/>
                      <a:pt x="15880" y="12398"/>
                      <a:pt x="17121" y="10768"/>
                    </a:cubicBezTo>
                    <a:cubicBezTo>
                      <a:pt x="18130" y="9444"/>
                      <a:pt x="18272" y="8039"/>
                      <a:pt x="17729" y="6585"/>
                    </a:cubicBezTo>
                    <a:cubicBezTo>
                      <a:pt x="17456" y="5853"/>
                      <a:pt x="16894" y="5026"/>
                      <a:pt x="16078" y="4280"/>
                    </a:cubicBezTo>
                    <a:cubicBezTo>
                      <a:pt x="15488" y="3744"/>
                      <a:pt x="14248" y="2828"/>
                      <a:pt x="14068" y="2696"/>
                    </a:cubicBezTo>
                    <a:close/>
                    <a:moveTo>
                      <a:pt x="7257" y="4095"/>
                    </a:moveTo>
                    <a:cubicBezTo>
                      <a:pt x="8905" y="4966"/>
                      <a:pt x="10133" y="3623"/>
                      <a:pt x="11366" y="5140"/>
                    </a:cubicBezTo>
                    <a:cubicBezTo>
                      <a:pt x="12049" y="5977"/>
                      <a:pt x="15068" y="7454"/>
                      <a:pt x="14224" y="8561"/>
                    </a:cubicBezTo>
                    <a:cubicBezTo>
                      <a:pt x="13021" y="10142"/>
                      <a:pt x="8454" y="12192"/>
                      <a:pt x="7553" y="10941"/>
                    </a:cubicBezTo>
                    <a:cubicBezTo>
                      <a:pt x="4922" y="7288"/>
                      <a:pt x="2790" y="6444"/>
                      <a:pt x="2804" y="6192"/>
                    </a:cubicBezTo>
                    <a:cubicBezTo>
                      <a:pt x="2892" y="4594"/>
                      <a:pt x="4940" y="2871"/>
                      <a:pt x="7257" y="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00028" y="3409914"/>
              <a:ext cx="18882" cy="14964"/>
              <a:chOff x="3600028" y="3409914"/>
              <a:chExt cx="18882" cy="14964"/>
            </a:xfrm>
          </p:grpSpPr>
          <p:sp>
            <p:nvSpPr>
              <p:cNvPr id="223" name="フリーフォーム 222">
                <a:extLst>
                  <a:ext uri="{FF2B5EF4-FFF2-40B4-BE49-F238E27FC236}">
                    <a16:creationId xmlns:a16="http://schemas.microsoft.com/office/drawing/2014/main" id="{C1864F65-8720-8D42-98F5-0351CF90B47E}"/>
                  </a:ext>
                </a:extLst>
              </p:cNvPr>
              <p:cNvSpPr/>
              <p:nvPr/>
            </p:nvSpPr>
            <p:spPr>
              <a:xfrm>
                <a:off x="3603672" y="3413596"/>
                <a:ext cx="11568" cy="7647"/>
              </a:xfrm>
              <a:custGeom>
                <a:avLst/>
                <a:gdLst>
                  <a:gd name="connsiteX0" fmla="*/ 3718 w 11568"/>
                  <a:gd name="connsiteY0" fmla="*/ 298 h 7647"/>
                  <a:gd name="connsiteX1" fmla="*/ 7827 w 11568"/>
                  <a:gd name="connsiteY1" fmla="*/ 1343 h 7647"/>
                  <a:gd name="connsiteX2" fmla="*/ 10685 w 11568"/>
                  <a:gd name="connsiteY2" fmla="*/ 4764 h 7647"/>
                  <a:gd name="connsiteX3" fmla="*/ 4014 w 11568"/>
                  <a:gd name="connsiteY3" fmla="*/ 7144 h 7647"/>
                  <a:gd name="connsiteX4" fmla="*/ -736 w 11568"/>
                  <a:gd name="connsiteY4" fmla="*/ 2395 h 7647"/>
                  <a:gd name="connsiteX5" fmla="*/ 3718 w 11568"/>
                  <a:gd name="connsiteY5" fmla="*/ 29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8" y="298"/>
                    </a:moveTo>
                    <a:cubicBezTo>
                      <a:pt x="5366" y="1169"/>
                      <a:pt x="6593" y="-174"/>
                      <a:pt x="7827" y="1343"/>
                    </a:cubicBezTo>
                    <a:cubicBezTo>
                      <a:pt x="8510" y="2180"/>
                      <a:pt x="11529" y="3656"/>
                      <a:pt x="10685" y="4764"/>
                    </a:cubicBezTo>
                    <a:cubicBezTo>
                      <a:pt x="9482" y="6345"/>
                      <a:pt x="4915" y="8395"/>
                      <a:pt x="4014" y="7144"/>
                    </a:cubicBezTo>
                    <a:cubicBezTo>
                      <a:pt x="1383" y="3491"/>
                      <a:pt x="-749" y="2647"/>
                      <a:pt x="-736" y="2395"/>
                    </a:cubicBezTo>
                    <a:cubicBezTo>
                      <a:pt x="-647" y="797"/>
                      <a:pt x="1401" y="-927"/>
                      <a:pt x="3718" y="29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4" name="フリーフォーム 223">
                <a:extLst>
                  <a:ext uri="{FF2B5EF4-FFF2-40B4-BE49-F238E27FC236}">
                    <a16:creationId xmlns:a16="http://schemas.microsoft.com/office/drawing/2014/main" id="{FBECC97A-DD8B-3743-8E56-306A773B6B28}"/>
                  </a:ext>
                </a:extLst>
              </p:cNvPr>
              <p:cNvSpPr/>
              <p:nvPr/>
            </p:nvSpPr>
            <p:spPr>
              <a:xfrm>
                <a:off x="3600028" y="3409914"/>
                <a:ext cx="18882" cy="14964"/>
              </a:xfrm>
              <a:custGeom>
                <a:avLst/>
                <a:gdLst>
                  <a:gd name="connsiteX0" fmla="*/ 14174 w 18882"/>
                  <a:gd name="connsiteY0" fmla="*/ 2581 h 14964"/>
                  <a:gd name="connsiteX1" fmla="*/ 11077 w 18882"/>
                  <a:gd name="connsiteY1" fmla="*/ 724 h 14964"/>
                  <a:gd name="connsiteX2" fmla="*/ 8860 w 18882"/>
                  <a:gd name="connsiteY2" fmla="*/ 654 h 14964"/>
                  <a:gd name="connsiteX3" fmla="*/ -728 w 18882"/>
                  <a:gd name="connsiteY3" fmla="*/ 5876 h 14964"/>
                  <a:gd name="connsiteX4" fmla="*/ 412 w 18882"/>
                  <a:gd name="connsiteY4" fmla="*/ 8768 h 14964"/>
                  <a:gd name="connsiteX5" fmla="*/ 4703 w 18882"/>
                  <a:gd name="connsiteY5" fmla="*/ 12954 h 14964"/>
                  <a:gd name="connsiteX6" fmla="*/ 9838 w 18882"/>
                  <a:gd name="connsiteY6" fmla="*/ 14760 h 14964"/>
                  <a:gd name="connsiteX7" fmla="*/ 17226 w 18882"/>
                  <a:gd name="connsiteY7" fmla="*/ 10653 h 14964"/>
                  <a:gd name="connsiteX8" fmla="*/ 17835 w 18882"/>
                  <a:gd name="connsiteY8" fmla="*/ 6470 h 14964"/>
                  <a:gd name="connsiteX9" fmla="*/ 16184 w 18882"/>
                  <a:gd name="connsiteY9" fmla="*/ 4164 h 14964"/>
                  <a:gd name="connsiteX10" fmla="*/ 14174 w 18882"/>
                  <a:gd name="connsiteY10" fmla="*/ 2581 h 14964"/>
                  <a:gd name="connsiteX11" fmla="*/ 7363 w 18882"/>
                  <a:gd name="connsiteY11" fmla="*/ 3980 h 14964"/>
                  <a:gd name="connsiteX12" fmla="*/ 11472 w 18882"/>
                  <a:gd name="connsiteY12" fmla="*/ 5024 h 14964"/>
                  <a:gd name="connsiteX13" fmla="*/ 14330 w 18882"/>
                  <a:gd name="connsiteY13" fmla="*/ 8446 h 14964"/>
                  <a:gd name="connsiteX14" fmla="*/ 7658 w 18882"/>
                  <a:gd name="connsiteY14" fmla="*/ 10826 h 14964"/>
                  <a:gd name="connsiteX15" fmla="*/ 2909 w 18882"/>
                  <a:gd name="connsiteY15" fmla="*/ 6077 h 14964"/>
                  <a:gd name="connsiteX16" fmla="*/ 7363 w 18882"/>
                  <a:gd name="connsiteY16" fmla="*/ 398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4" y="2581"/>
                    </a:moveTo>
                    <a:cubicBezTo>
                      <a:pt x="13164" y="1397"/>
                      <a:pt x="12117" y="935"/>
                      <a:pt x="11077" y="724"/>
                    </a:cubicBezTo>
                    <a:cubicBezTo>
                      <a:pt x="10465" y="600"/>
                      <a:pt x="9256" y="637"/>
                      <a:pt x="8860" y="654"/>
                    </a:cubicBezTo>
                    <a:cubicBezTo>
                      <a:pt x="3748" y="-1877"/>
                      <a:pt x="-533" y="2338"/>
                      <a:pt x="-728" y="5876"/>
                    </a:cubicBezTo>
                    <a:cubicBezTo>
                      <a:pt x="-767" y="6575"/>
                      <a:pt x="-694" y="7679"/>
                      <a:pt x="412" y="8768"/>
                    </a:cubicBezTo>
                    <a:cubicBezTo>
                      <a:pt x="738" y="9089"/>
                      <a:pt x="2554" y="9972"/>
                      <a:pt x="4703" y="12954"/>
                    </a:cubicBezTo>
                    <a:cubicBezTo>
                      <a:pt x="5597" y="14196"/>
                      <a:pt x="7389" y="15147"/>
                      <a:pt x="9838" y="14760"/>
                    </a:cubicBezTo>
                    <a:cubicBezTo>
                      <a:pt x="12381" y="14358"/>
                      <a:pt x="15986" y="12283"/>
                      <a:pt x="17226" y="10653"/>
                    </a:cubicBezTo>
                    <a:cubicBezTo>
                      <a:pt x="18236" y="9328"/>
                      <a:pt x="18378" y="7923"/>
                      <a:pt x="17835" y="6470"/>
                    </a:cubicBezTo>
                    <a:cubicBezTo>
                      <a:pt x="17561" y="5737"/>
                      <a:pt x="17000" y="4911"/>
                      <a:pt x="16184" y="4164"/>
                    </a:cubicBezTo>
                    <a:cubicBezTo>
                      <a:pt x="15594" y="3628"/>
                      <a:pt x="14353" y="2713"/>
                      <a:pt x="14174" y="2581"/>
                    </a:cubicBezTo>
                    <a:close/>
                    <a:moveTo>
                      <a:pt x="7363" y="3980"/>
                    </a:moveTo>
                    <a:cubicBezTo>
                      <a:pt x="9011" y="4851"/>
                      <a:pt x="10238" y="3508"/>
                      <a:pt x="11472" y="5024"/>
                    </a:cubicBezTo>
                    <a:cubicBezTo>
                      <a:pt x="12155" y="5862"/>
                      <a:pt x="15174" y="7338"/>
                      <a:pt x="14330" y="8446"/>
                    </a:cubicBezTo>
                    <a:cubicBezTo>
                      <a:pt x="13127" y="10027"/>
                      <a:pt x="8560" y="12076"/>
                      <a:pt x="7658" y="10826"/>
                    </a:cubicBezTo>
                    <a:cubicBezTo>
                      <a:pt x="5028" y="7173"/>
                      <a:pt x="2896" y="6329"/>
                      <a:pt x="2909" y="6077"/>
                    </a:cubicBezTo>
                    <a:cubicBezTo>
                      <a:pt x="2998" y="4479"/>
                      <a:pt x="5046" y="2755"/>
                      <a:pt x="7363" y="39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54524" y="3646206"/>
              <a:ext cx="18882" cy="14964"/>
              <a:chOff x="3654524" y="3646206"/>
              <a:chExt cx="18882" cy="14964"/>
            </a:xfrm>
          </p:grpSpPr>
          <p:sp>
            <p:nvSpPr>
              <p:cNvPr id="226" name="フリーフォーム 225">
                <a:extLst>
                  <a:ext uri="{FF2B5EF4-FFF2-40B4-BE49-F238E27FC236}">
                    <a16:creationId xmlns:a16="http://schemas.microsoft.com/office/drawing/2014/main" id="{6EB76706-9F77-4940-8698-729608F812C7}"/>
                  </a:ext>
                </a:extLst>
              </p:cNvPr>
              <p:cNvSpPr/>
              <p:nvPr/>
            </p:nvSpPr>
            <p:spPr>
              <a:xfrm>
                <a:off x="3658169" y="3649888"/>
                <a:ext cx="11568" cy="7647"/>
              </a:xfrm>
              <a:custGeom>
                <a:avLst/>
                <a:gdLst>
                  <a:gd name="connsiteX0" fmla="*/ 3748 w 11568"/>
                  <a:gd name="connsiteY0" fmla="*/ 428 h 7647"/>
                  <a:gd name="connsiteX1" fmla="*/ 7857 w 11568"/>
                  <a:gd name="connsiteY1" fmla="*/ 1472 h 7647"/>
                  <a:gd name="connsiteX2" fmla="*/ 10715 w 11568"/>
                  <a:gd name="connsiteY2" fmla="*/ 4894 h 7647"/>
                  <a:gd name="connsiteX3" fmla="*/ 4043 w 11568"/>
                  <a:gd name="connsiteY3" fmla="*/ 7274 h 7647"/>
                  <a:gd name="connsiteX4" fmla="*/ -706 w 11568"/>
                  <a:gd name="connsiteY4" fmla="*/ 2524 h 7647"/>
                  <a:gd name="connsiteX5" fmla="*/ 3748 w 11568"/>
                  <a:gd name="connsiteY5" fmla="*/ 42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48" y="428"/>
                    </a:moveTo>
                    <a:cubicBezTo>
                      <a:pt x="5396" y="1299"/>
                      <a:pt x="6623" y="-44"/>
                      <a:pt x="7857" y="1472"/>
                    </a:cubicBezTo>
                    <a:cubicBezTo>
                      <a:pt x="8540" y="2310"/>
                      <a:pt x="11559" y="3786"/>
                      <a:pt x="10715" y="4894"/>
                    </a:cubicBezTo>
                    <a:cubicBezTo>
                      <a:pt x="9512" y="6475"/>
                      <a:pt x="4945" y="8524"/>
                      <a:pt x="4043" y="7274"/>
                    </a:cubicBezTo>
                    <a:cubicBezTo>
                      <a:pt x="1413" y="3621"/>
                      <a:pt x="-719" y="2776"/>
                      <a:pt x="-706" y="2524"/>
                    </a:cubicBezTo>
                    <a:cubicBezTo>
                      <a:pt x="-617" y="927"/>
                      <a:pt x="1431" y="-797"/>
                      <a:pt x="3748" y="42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27" name="フリーフォーム 226">
                <a:extLst>
                  <a:ext uri="{FF2B5EF4-FFF2-40B4-BE49-F238E27FC236}">
                    <a16:creationId xmlns:a16="http://schemas.microsoft.com/office/drawing/2014/main" id="{BFCBB148-8CF1-2B47-BD29-77E5A065AF76}"/>
                  </a:ext>
                </a:extLst>
              </p:cNvPr>
              <p:cNvSpPr/>
              <p:nvPr/>
            </p:nvSpPr>
            <p:spPr>
              <a:xfrm>
                <a:off x="3654524" y="3646206"/>
                <a:ext cx="18882" cy="14964"/>
              </a:xfrm>
              <a:custGeom>
                <a:avLst/>
                <a:gdLst>
                  <a:gd name="connsiteX0" fmla="*/ 14204 w 18882"/>
                  <a:gd name="connsiteY0" fmla="*/ 2710 h 14964"/>
                  <a:gd name="connsiteX1" fmla="*/ 11106 w 18882"/>
                  <a:gd name="connsiteY1" fmla="*/ 854 h 14964"/>
                  <a:gd name="connsiteX2" fmla="*/ 8889 w 18882"/>
                  <a:gd name="connsiteY2" fmla="*/ 784 h 14964"/>
                  <a:gd name="connsiteX3" fmla="*/ -698 w 18882"/>
                  <a:gd name="connsiteY3" fmla="*/ 6005 h 14964"/>
                  <a:gd name="connsiteX4" fmla="*/ 442 w 18882"/>
                  <a:gd name="connsiteY4" fmla="*/ 8897 h 14964"/>
                  <a:gd name="connsiteX5" fmla="*/ 4732 w 18882"/>
                  <a:gd name="connsiteY5" fmla="*/ 13084 h 14964"/>
                  <a:gd name="connsiteX6" fmla="*/ 9868 w 18882"/>
                  <a:gd name="connsiteY6" fmla="*/ 14890 h 14964"/>
                  <a:gd name="connsiteX7" fmla="*/ 17256 w 18882"/>
                  <a:gd name="connsiteY7" fmla="*/ 10783 h 14964"/>
                  <a:gd name="connsiteX8" fmla="*/ 17865 w 18882"/>
                  <a:gd name="connsiteY8" fmla="*/ 6600 h 14964"/>
                  <a:gd name="connsiteX9" fmla="*/ 16214 w 18882"/>
                  <a:gd name="connsiteY9" fmla="*/ 4294 h 14964"/>
                  <a:gd name="connsiteX10" fmla="*/ 14204 w 18882"/>
                  <a:gd name="connsiteY10" fmla="*/ 2710 h 14964"/>
                  <a:gd name="connsiteX11" fmla="*/ 7393 w 18882"/>
                  <a:gd name="connsiteY11" fmla="*/ 4110 h 14964"/>
                  <a:gd name="connsiteX12" fmla="*/ 11502 w 18882"/>
                  <a:gd name="connsiteY12" fmla="*/ 5154 h 14964"/>
                  <a:gd name="connsiteX13" fmla="*/ 14359 w 18882"/>
                  <a:gd name="connsiteY13" fmla="*/ 8576 h 14964"/>
                  <a:gd name="connsiteX14" fmla="*/ 7688 w 18882"/>
                  <a:gd name="connsiteY14" fmla="*/ 10955 h 14964"/>
                  <a:gd name="connsiteX15" fmla="*/ 2939 w 18882"/>
                  <a:gd name="connsiteY15" fmla="*/ 6206 h 14964"/>
                  <a:gd name="connsiteX16" fmla="*/ 7393 w 18882"/>
                  <a:gd name="connsiteY16" fmla="*/ 411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204" y="2710"/>
                    </a:moveTo>
                    <a:cubicBezTo>
                      <a:pt x="13194" y="1527"/>
                      <a:pt x="12147" y="1065"/>
                      <a:pt x="11106" y="854"/>
                    </a:cubicBezTo>
                    <a:cubicBezTo>
                      <a:pt x="10495" y="730"/>
                      <a:pt x="9286" y="767"/>
                      <a:pt x="8889" y="784"/>
                    </a:cubicBezTo>
                    <a:cubicBezTo>
                      <a:pt x="3778" y="-1747"/>
                      <a:pt x="-503" y="2468"/>
                      <a:pt x="-698" y="6005"/>
                    </a:cubicBezTo>
                    <a:cubicBezTo>
                      <a:pt x="-737" y="6705"/>
                      <a:pt x="-664" y="7809"/>
                      <a:pt x="442" y="8897"/>
                    </a:cubicBezTo>
                    <a:cubicBezTo>
                      <a:pt x="767" y="9218"/>
                      <a:pt x="2584" y="10102"/>
                      <a:pt x="4732" y="13084"/>
                    </a:cubicBezTo>
                    <a:cubicBezTo>
                      <a:pt x="5627" y="14326"/>
                      <a:pt x="7419" y="15277"/>
                      <a:pt x="9868" y="14890"/>
                    </a:cubicBezTo>
                    <a:cubicBezTo>
                      <a:pt x="12411" y="14488"/>
                      <a:pt x="16016" y="12412"/>
                      <a:pt x="17256" y="10783"/>
                    </a:cubicBezTo>
                    <a:cubicBezTo>
                      <a:pt x="18266" y="9458"/>
                      <a:pt x="18408" y="8053"/>
                      <a:pt x="17865" y="6600"/>
                    </a:cubicBezTo>
                    <a:cubicBezTo>
                      <a:pt x="17591" y="5867"/>
                      <a:pt x="17030" y="5041"/>
                      <a:pt x="16214" y="4294"/>
                    </a:cubicBezTo>
                    <a:cubicBezTo>
                      <a:pt x="15624" y="3758"/>
                      <a:pt x="14383" y="2842"/>
                      <a:pt x="14204" y="2710"/>
                    </a:cubicBezTo>
                    <a:close/>
                    <a:moveTo>
                      <a:pt x="7393" y="4110"/>
                    </a:moveTo>
                    <a:cubicBezTo>
                      <a:pt x="9041" y="4981"/>
                      <a:pt x="10268" y="3637"/>
                      <a:pt x="11502" y="5154"/>
                    </a:cubicBezTo>
                    <a:cubicBezTo>
                      <a:pt x="12185" y="5992"/>
                      <a:pt x="15204" y="7468"/>
                      <a:pt x="14359" y="8576"/>
                    </a:cubicBezTo>
                    <a:cubicBezTo>
                      <a:pt x="13156" y="10157"/>
                      <a:pt x="8589" y="12206"/>
                      <a:pt x="7688" y="10955"/>
                    </a:cubicBezTo>
                    <a:cubicBezTo>
                      <a:pt x="5058" y="7303"/>
                      <a:pt x="2926" y="6458"/>
                      <a:pt x="2939" y="6206"/>
                    </a:cubicBezTo>
                    <a:cubicBezTo>
                      <a:pt x="3027" y="4609"/>
                      <a:pt x="5075" y="2885"/>
                      <a:pt x="7393" y="41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2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58763" y="3405320"/>
              <a:ext cx="23656" cy="24074"/>
              <a:chOff x="3358763" y="3405320"/>
              <a:chExt cx="23656" cy="24074"/>
            </a:xfrm>
          </p:grpSpPr>
          <p:sp>
            <p:nvSpPr>
              <p:cNvPr id="229" name="フリーフォーム 228">
                <a:extLst>
                  <a:ext uri="{FF2B5EF4-FFF2-40B4-BE49-F238E27FC236}">
                    <a16:creationId xmlns:a16="http://schemas.microsoft.com/office/drawing/2014/main" id="{5A557A2F-92F1-1F40-A9A6-4D96B43E1BE8}"/>
                  </a:ext>
                </a:extLst>
              </p:cNvPr>
              <p:cNvSpPr/>
              <p:nvPr/>
            </p:nvSpPr>
            <p:spPr>
              <a:xfrm rot="2959452">
                <a:off x="3364782" y="3413539"/>
                <a:ext cx="11568" cy="7647"/>
              </a:xfrm>
              <a:custGeom>
                <a:avLst/>
                <a:gdLst>
                  <a:gd name="connsiteX0" fmla="*/ 3587 w 11568"/>
                  <a:gd name="connsiteY0" fmla="*/ 298 h 7647"/>
                  <a:gd name="connsiteX1" fmla="*/ 7696 w 11568"/>
                  <a:gd name="connsiteY1" fmla="*/ 1343 h 7647"/>
                  <a:gd name="connsiteX2" fmla="*/ 10554 w 11568"/>
                  <a:gd name="connsiteY2" fmla="*/ 4764 h 7647"/>
                  <a:gd name="connsiteX3" fmla="*/ 3882 w 11568"/>
                  <a:gd name="connsiteY3" fmla="*/ 7144 h 7647"/>
                  <a:gd name="connsiteX4" fmla="*/ -867 w 11568"/>
                  <a:gd name="connsiteY4" fmla="*/ 2395 h 7647"/>
                  <a:gd name="connsiteX5" fmla="*/ 3587 w 11568"/>
                  <a:gd name="connsiteY5" fmla="*/ 298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7" y="298"/>
                    </a:moveTo>
                    <a:cubicBezTo>
                      <a:pt x="5235" y="1169"/>
                      <a:pt x="6462" y="-174"/>
                      <a:pt x="7696" y="1343"/>
                    </a:cubicBezTo>
                    <a:cubicBezTo>
                      <a:pt x="8379" y="2180"/>
                      <a:pt x="11398" y="3656"/>
                      <a:pt x="10554" y="4764"/>
                    </a:cubicBezTo>
                    <a:cubicBezTo>
                      <a:pt x="9350" y="6345"/>
                      <a:pt x="4784" y="8395"/>
                      <a:pt x="3882" y="7144"/>
                    </a:cubicBezTo>
                    <a:cubicBezTo>
                      <a:pt x="1252" y="3491"/>
                      <a:pt x="-880" y="2647"/>
                      <a:pt x="-867" y="2395"/>
                    </a:cubicBezTo>
                    <a:cubicBezTo>
                      <a:pt x="-779" y="797"/>
                      <a:pt x="1270" y="-927"/>
                      <a:pt x="3587" y="298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0" name="フリーフォーム 229">
                <a:extLst>
                  <a:ext uri="{FF2B5EF4-FFF2-40B4-BE49-F238E27FC236}">
                    <a16:creationId xmlns:a16="http://schemas.microsoft.com/office/drawing/2014/main" id="{9ACFA771-B767-6B44-965C-EDB67F06D9AB}"/>
                  </a:ext>
                </a:extLst>
              </p:cNvPr>
              <p:cNvSpPr/>
              <p:nvPr/>
            </p:nvSpPr>
            <p:spPr>
              <a:xfrm rot="2959452">
                <a:off x="3361150" y="3409875"/>
                <a:ext cx="18882" cy="14964"/>
              </a:xfrm>
              <a:custGeom>
                <a:avLst/>
                <a:gdLst>
                  <a:gd name="connsiteX0" fmla="*/ 14043 w 18882"/>
                  <a:gd name="connsiteY0" fmla="*/ 2581 h 14964"/>
                  <a:gd name="connsiteX1" fmla="*/ 10945 w 18882"/>
                  <a:gd name="connsiteY1" fmla="*/ 724 h 14964"/>
                  <a:gd name="connsiteX2" fmla="*/ 8728 w 18882"/>
                  <a:gd name="connsiteY2" fmla="*/ 654 h 14964"/>
                  <a:gd name="connsiteX3" fmla="*/ -859 w 18882"/>
                  <a:gd name="connsiteY3" fmla="*/ 5876 h 14964"/>
                  <a:gd name="connsiteX4" fmla="*/ 281 w 18882"/>
                  <a:gd name="connsiteY4" fmla="*/ 8768 h 14964"/>
                  <a:gd name="connsiteX5" fmla="*/ 4571 w 18882"/>
                  <a:gd name="connsiteY5" fmla="*/ 12954 h 14964"/>
                  <a:gd name="connsiteX6" fmla="*/ 9707 w 18882"/>
                  <a:gd name="connsiteY6" fmla="*/ 14760 h 14964"/>
                  <a:gd name="connsiteX7" fmla="*/ 17095 w 18882"/>
                  <a:gd name="connsiteY7" fmla="*/ 10653 h 14964"/>
                  <a:gd name="connsiteX8" fmla="*/ 17704 w 18882"/>
                  <a:gd name="connsiteY8" fmla="*/ 6470 h 14964"/>
                  <a:gd name="connsiteX9" fmla="*/ 16053 w 18882"/>
                  <a:gd name="connsiteY9" fmla="*/ 4164 h 14964"/>
                  <a:gd name="connsiteX10" fmla="*/ 14043 w 18882"/>
                  <a:gd name="connsiteY10" fmla="*/ 2581 h 14964"/>
                  <a:gd name="connsiteX11" fmla="*/ 7232 w 18882"/>
                  <a:gd name="connsiteY11" fmla="*/ 3980 h 14964"/>
                  <a:gd name="connsiteX12" fmla="*/ 11341 w 18882"/>
                  <a:gd name="connsiteY12" fmla="*/ 5024 h 14964"/>
                  <a:gd name="connsiteX13" fmla="*/ 14198 w 18882"/>
                  <a:gd name="connsiteY13" fmla="*/ 8446 h 14964"/>
                  <a:gd name="connsiteX14" fmla="*/ 7527 w 18882"/>
                  <a:gd name="connsiteY14" fmla="*/ 10826 h 14964"/>
                  <a:gd name="connsiteX15" fmla="*/ 2778 w 18882"/>
                  <a:gd name="connsiteY15" fmla="*/ 6077 h 14964"/>
                  <a:gd name="connsiteX16" fmla="*/ 7232 w 18882"/>
                  <a:gd name="connsiteY16" fmla="*/ 398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43" y="2581"/>
                    </a:moveTo>
                    <a:cubicBezTo>
                      <a:pt x="13033" y="1397"/>
                      <a:pt x="11986" y="935"/>
                      <a:pt x="10945" y="724"/>
                    </a:cubicBezTo>
                    <a:cubicBezTo>
                      <a:pt x="10334" y="600"/>
                      <a:pt x="9125" y="637"/>
                      <a:pt x="8728" y="654"/>
                    </a:cubicBezTo>
                    <a:cubicBezTo>
                      <a:pt x="3617" y="-1877"/>
                      <a:pt x="-664" y="2338"/>
                      <a:pt x="-859" y="5876"/>
                    </a:cubicBezTo>
                    <a:cubicBezTo>
                      <a:pt x="-898" y="6575"/>
                      <a:pt x="-825" y="7679"/>
                      <a:pt x="281" y="8768"/>
                    </a:cubicBezTo>
                    <a:cubicBezTo>
                      <a:pt x="606" y="9089"/>
                      <a:pt x="2423" y="9972"/>
                      <a:pt x="4571" y="12954"/>
                    </a:cubicBezTo>
                    <a:cubicBezTo>
                      <a:pt x="5465" y="14196"/>
                      <a:pt x="7258" y="15147"/>
                      <a:pt x="9707" y="14760"/>
                    </a:cubicBezTo>
                    <a:cubicBezTo>
                      <a:pt x="12250" y="14358"/>
                      <a:pt x="15854" y="12283"/>
                      <a:pt x="17095" y="10653"/>
                    </a:cubicBezTo>
                    <a:cubicBezTo>
                      <a:pt x="18105" y="9328"/>
                      <a:pt x="18246" y="7923"/>
                      <a:pt x="17704" y="6470"/>
                    </a:cubicBezTo>
                    <a:cubicBezTo>
                      <a:pt x="17430" y="5737"/>
                      <a:pt x="16869" y="4911"/>
                      <a:pt x="16053" y="4164"/>
                    </a:cubicBezTo>
                    <a:cubicBezTo>
                      <a:pt x="15463" y="3628"/>
                      <a:pt x="14222" y="2713"/>
                      <a:pt x="14043" y="2581"/>
                    </a:cubicBezTo>
                    <a:close/>
                    <a:moveTo>
                      <a:pt x="7232" y="3980"/>
                    </a:moveTo>
                    <a:cubicBezTo>
                      <a:pt x="8880" y="4851"/>
                      <a:pt x="10107" y="3508"/>
                      <a:pt x="11341" y="5024"/>
                    </a:cubicBezTo>
                    <a:cubicBezTo>
                      <a:pt x="12023" y="5862"/>
                      <a:pt x="15043" y="7338"/>
                      <a:pt x="14198" y="8446"/>
                    </a:cubicBezTo>
                    <a:cubicBezTo>
                      <a:pt x="12995" y="10027"/>
                      <a:pt x="8428" y="12076"/>
                      <a:pt x="7527" y="10826"/>
                    </a:cubicBezTo>
                    <a:cubicBezTo>
                      <a:pt x="4897" y="7173"/>
                      <a:pt x="2764" y="6329"/>
                      <a:pt x="2778" y="6077"/>
                    </a:cubicBezTo>
                    <a:cubicBezTo>
                      <a:pt x="2866" y="4479"/>
                      <a:pt x="4914" y="2755"/>
                      <a:pt x="7232" y="39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3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58763" y="3615503"/>
              <a:ext cx="23656" cy="24074"/>
              <a:chOff x="3358763" y="3615503"/>
              <a:chExt cx="23656" cy="24074"/>
            </a:xfrm>
          </p:grpSpPr>
          <p:sp>
            <p:nvSpPr>
              <p:cNvPr id="232" name="フリーフォーム 231">
                <a:extLst>
                  <a:ext uri="{FF2B5EF4-FFF2-40B4-BE49-F238E27FC236}">
                    <a16:creationId xmlns:a16="http://schemas.microsoft.com/office/drawing/2014/main" id="{EDDAAAC1-4C47-614F-8A55-45EBDD326378}"/>
                  </a:ext>
                </a:extLst>
              </p:cNvPr>
              <p:cNvSpPr/>
              <p:nvPr/>
            </p:nvSpPr>
            <p:spPr>
              <a:xfrm rot="2959452">
                <a:off x="3364782" y="3623723"/>
                <a:ext cx="11568" cy="7647"/>
              </a:xfrm>
              <a:custGeom>
                <a:avLst/>
                <a:gdLst>
                  <a:gd name="connsiteX0" fmla="*/ 3587 w 11568"/>
                  <a:gd name="connsiteY0" fmla="*/ 413 h 7647"/>
                  <a:gd name="connsiteX1" fmla="*/ 7696 w 11568"/>
                  <a:gd name="connsiteY1" fmla="*/ 1458 h 7647"/>
                  <a:gd name="connsiteX2" fmla="*/ 10554 w 11568"/>
                  <a:gd name="connsiteY2" fmla="*/ 4879 h 7647"/>
                  <a:gd name="connsiteX3" fmla="*/ 3882 w 11568"/>
                  <a:gd name="connsiteY3" fmla="*/ 7259 h 7647"/>
                  <a:gd name="connsiteX4" fmla="*/ -867 w 11568"/>
                  <a:gd name="connsiteY4" fmla="*/ 2510 h 7647"/>
                  <a:gd name="connsiteX5" fmla="*/ 3587 w 11568"/>
                  <a:gd name="connsiteY5" fmla="*/ 41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7" y="413"/>
                    </a:moveTo>
                    <a:cubicBezTo>
                      <a:pt x="5235" y="1284"/>
                      <a:pt x="6462" y="-59"/>
                      <a:pt x="7696" y="1458"/>
                    </a:cubicBezTo>
                    <a:cubicBezTo>
                      <a:pt x="8379" y="2295"/>
                      <a:pt x="11398" y="3772"/>
                      <a:pt x="10554" y="4879"/>
                    </a:cubicBezTo>
                    <a:cubicBezTo>
                      <a:pt x="9350" y="6460"/>
                      <a:pt x="4784" y="8510"/>
                      <a:pt x="3882" y="7259"/>
                    </a:cubicBezTo>
                    <a:cubicBezTo>
                      <a:pt x="1252" y="3607"/>
                      <a:pt x="-880" y="2762"/>
                      <a:pt x="-867" y="2510"/>
                    </a:cubicBezTo>
                    <a:cubicBezTo>
                      <a:pt x="-779" y="913"/>
                      <a:pt x="1270" y="-811"/>
                      <a:pt x="3587" y="41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3" name="フリーフォーム 232">
                <a:extLst>
                  <a:ext uri="{FF2B5EF4-FFF2-40B4-BE49-F238E27FC236}">
                    <a16:creationId xmlns:a16="http://schemas.microsoft.com/office/drawing/2014/main" id="{989CC57E-788A-8240-9679-3DA5044CC1DF}"/>
                  </a:ext>
                </a:extLst>
              </p:cNvPr>
              <p:cNvSpPr/>
              <p:nvPr/>
            </p:nvSpPr>
            <p:spPr>
              <a:xfrm rot="2959452">
                <a:off x="3361150" y="3620058"/>
                <a:ext cx="18882" cy="14964"/>
              </a:xfrm>
              <a:custGeom>
                <a:avLst/>
                <a:gdLst>
                  <a:gd name="connsiteX0" fmla="*/ 14043 w 18882"/>
                  <a:gd name="connsiteY0" fmla="*/ 2696 h 14964"/>
                  <a:gd name="connsiteX1" fmla="*/ 10945 w 18882"/>
                  <a:gd name="connsiteY1" fmla="*/ 839 h 14964"/>
                  <a:gd name="connsiteX2" fmla="*/ 8728 w 18882"/>
                  <a:gd name="connsiteY2" fmla="*/ 770 h 14964"/>
                  <a:gd name="connsiteX3" fmla="*/ -859 w 18882"/>
                  <a:gd name="connsiteY3" fmla="*/ 5991 h 14964"/>
                  <a:gd name="connsiteX4" fmla="*/ 281 w 18882"/>
                  <a:gd name="connsiteY4" fmla="*/ 8883 h 14964"/>
                  <a:gd name="connsiteX5" fmla="*/ 4571 w 18882"/>
                  <a:gd name="connsiteY5" fmla="*/ 13070 h 14964"/>
                  <a:gd name="connsiteX6" fmla="*/ 9707 w 18882"/>
                  <a:gd name="connsiteY6" fmla="*/ 14876 h 14964"/>
                  <a:gd name="connsiteX7" fmla="*/ 17095 w 18882"/>
                  <a:gd name="connsiteY7" fmla="*/ 10768 h 14964"/>
                  <a:gd name="connsiteX8" fmla="*/ 17704 w 18882"/>
                  <a:gd name="connsiteY8" fmla="*/ 6585 h 14964"/>
                  <a:gd name="connsiteX9" fmla="*/ 16053 w 18882"/>
                  <a:gd name="connsiteY9" fmla="*/ 4280 h 14964"/>
                  <a:gd name="connsiteX10" fmla="*/ 14043 w 18882"/>
                  <a:gd name="connsiteY10" fmla="*/ 2696 h 14964"/>
                  <a:gd name="connsiteX11" fmla="*/ 7232 w 18882"/>
                  <a:gd name="connsiteY11" fmla="*/ 4095 h 14964"/>
                  <a:gd name="connsiteX12" fmla="*/ 11341 w 18882"/>
                  <a:gd name="connsiteY12" fmla="*/ 5140 h 14964"/>
                  <a:gd name="connsiteX13" fmla="*/ 14198 w 18882"/>
                  <a:gd name="connsiteY13" fmla="*/ 8561 h 14964"/>
                  <a:gd name="connsiteX14" fmla="*/ 7527 w 18882"/>
                  <a:gd name="connsiteY14" fmla="*/ 10941 h 14964"/>
                  <a:gd name="connsiteX15" fmla="*/ 2778 w 18882"/>
                  <a:gd name="connsiteY15" fmla="*/ 6192 h 14964"/>
                  <a:gd name="connsiteX16" fmla="*/ 7232 w 18882"/>
                  <a:gd name="connsiteY16" fmla="*/ 409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43" y="2696"/>
                    </a:moveTo>
                    <a:cubicBezTo>
                      <a:pt x="13033" y="1513"/>
                      <a:pt x="11986" y="1050"/>
                      <a:pt x="10945" y="839"/>
                    </a:cubicBezTo>
                    <a:cubicBezTo>
                      <a:pt x="10334" y="715"/>
                      <a:pt x="9125" y="753"/>
                      <a:pt x="8728" y="770"/>
                    </a:cubicBezTo>
                    <a:cubicBezTo>
                      <a:pt x="3617" y="-1762"/>
                      <a:pt x="-664" y="2453"/>
                      <a:pt x="-859" y="5991"/>
                    </a:cubicBezTo>
                    <a:cubicBezTo>
                      <a:pt x="-898" y="6690"/>
                      <a:pt x="-825" y="7794"/>
                      <a:pt x="281" y="8883"/>
                    </a:cubicBezTo>
                    <a:cubicBezTo>
                      <a:pt x="606" y="9204"/>
                      <a:pt x="2423" y="10088"/>
                      <a:pt x="4571" y="13070"/>
                    </a:cubicBezTo>
                    <a:cubicBezTo>
                      <a:pt x="5465" y="14312"/>
                      <a:pt x="7258" y="15263"/>
                      <a:pt x="9707" y="14876"/>
                    </a:cubicBezTo>
                    <a:cubicBezTo>
                      <a:pt x="12250" y="14474"/>
                      <a:pt x="15854" y="12398"/>
                      <a:pt x="17095" y="10768"/>
                    </a:cubicBezTo>
                    <a:cubicBezTo>
                      <a:pt x="18105" y="9444"/>
                      <a:pt x="18246" y="8039"/>
                      <a:pt x="17704" y="6585"/>
                    </a:cubicBezTo>
                    <a:cubicBezTo>
                      <a:pt x="17430" y="5853"/>
                      <a:pt x="16869" y="5026"/>
                      <a:pt x="16053" y="4280"/>
                    </a:cubicBezTo>
                    <a:cubicBezTo>
                      <a:pt x="15463" y="3744"/>
                      <a:pt x="14222" y="2828"/>
                      <a:pt x="14043" y="2696"/>
                    </a:cubicBezTo>
                    <a:close/>
                    <a:moveTo>
                      <a:pt x="7232" y="4095"/>
                    </a:moveTo>
                    <a:cubicBezTo>
                      <a:pt x="8880" y="4966"/>
                      <a:pt x="10107" y="3623"/>
                      <a:pt x="11341" y="5140"/>
                    </a:cubicBezTo>
                    <a:cubicBezTo>
                      <a:pt x="12023" y="5977"/>
                      <a:pt x="15043" y="7454"/>
                      <a:pt x="14198" y="8561"/>
                    </a:cubicBezTo>
                    <a:cubicBezTo>
                      <a:pt x="12995" y="10142"/>
                      <a:pt x="8428" y="12192"/>
                      <a:pt x="7527" y="10941"/>
                    </a:cubicBezTo>
                    <a:cubicBezTo>
                      <a:pt x="4897" y="7288"/>
                      <a:pt x="2764" y="6444"/>
                      <a:pt x="2778" y="6192"/>
                    </a:cubicBezTo>
                    <a:cubicBezTo>
                      <a:pt x="2866" y="4594"/>
                      <a:pt x="4914" y="2871"/>
                      <a:pt x="7232" y="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3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50844" y="3391340"/>
              <a:ext cx="23656" cy="24074"/>
              <a:chOff x="3550844" y="3391340"/>
              <a:chExt cx="23656" cy="24074"/>
            </a:xfrm>
          </p:grpSpPr>
          <p:sp>
            <p:nvSpPr>
              <p:cNvPr id="235" name="フリーフォーム 234">
                <a:extLst>
                  <a:ext uri="{FF2B5EF4-FFF2-40B4-BE49-F238E27FC236}">
                    <a16:creationId xmlns:a16="http://schemas.microsoft.com/office/drawing/2014/main" id="{4F14E021-2928-3746-AA51-A62C01E6A11F}"/>
                  </a:ext>
                </a:extLst>
              </p:cNvPr>
              <p:cNvSpPr/>
              <p:nvPr/>
            </p:nvSpPr>
            <p:spPr>
              <a:xfrm rot="2959452">
                <a:off x="3556862" y="3399559"/>
                <a:ext cx="11568" cy="7647"/>
              </a:xfrm>
              <a:custGeom>
                <a:avLst/>
                <a:gdLst>
                  <a:gd name="connsiteX0" fmla="*/ 3692 w 11568"/>
                  <a:gd name="connsiteY0" fmla="*/ 290 h 7647"/>
                  <a:gd name="connsiteX1" fmla="*/ 7801 w 11568"/>
                  <a:gd name="connsiteY1" fmla="*/ 1335 h 7647"/>
                  <a:gd name="connsiteX2" fmla="*/ 10659 w 11568"/>
                  <a:gd name="connsiteY2" fmla="*/ 4756 h 7647"/>
                  <a:gd name="connsiteX3" fmla="*/ 3988 w 11568"/>
                  <a:gd name="connsiteY3" fmla="*/ 7136 h 7647"/>
                  <a:gd name="connsiteX4" fmla="*/ -761 w 11568"/>
                  <a:gd name="connsiteY4" fmla="*/ 2387 h 7647"/>
                  <a:gd name="connsiteX5" fmla="*/ 3692 w 11568"/>
                  <a:gd name="connsiteY5" fmla="*/ 29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92" y="290"/>
                    </a:moveTo>
                    <a:cubicBezTo>
                      <a:pt x="5340" y="1161"/>
                      <a:pt x="6568" y="-182"/>
                      <a:pt x="7801" y="1335"/>
                    </a:cubicBezTo>
                    <a:cubicBezTo>
                      <a:pt x="8484" y="2172"/>
                      <a:pt x="11504" y="3649"/>
                      <a:pt x="10659" y="4756"/>
                    </a:cubicBezTo>
                    <a:cubicBezTo>
                      <a:pt x="9456" y="6337"/>
                      <a:pt x="4889" y="8387"/>
                      <a:pt x="3988" y="7136"/>
                    </a:cubicBezTo>
                    <a:cubicBezTo>
                      <a:pt x="1358" y="3484"/>
                      <a:pt x="-775" y="2639"/>
                      <a:pt x="-761" y="2387"/>
                    </a:cubicBezTo>
                    <a:cubicBezTo>
                      <a:pt x="-673" y="790"/>
                      <a:pt x="1375" y="-934"/>
                      <a:pt x="3692" y="29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6" name="フリーフォーム 235">
                <a:extLst>
                  <a:ext uri="{FF2B5EF4-FFF2-40B4-BE49-F238E27FC236}">
                    <a16:creationId xmlns:a16="http://schemas.microsoft.com/office/drawing/2014/main" id="{765F67A2-E5AF-A34D-AA79-8C7705DB035C}"/>
                  </a:ext>
                </a:extLst>
              </p:cNvPr>
              <p:cNvSpPr/>
              <p:nvPr/>
            </p:nvSpPr>
            <p:spPr>
              <a:xfrm rot="2959452">
                <a:off x="3553231" y="3395894"/>
                <a:ext cx="18882" cy="14964"/>
              </a:xfrm>
              <a:custGeom>
                <a:avLst/>
                <a:gdLst>
                  <a:gd name="connsiteX0" fmla="*/ 14148 w 18882"/>
                  <a:gd name="connsiteY0" fmla="*/ 2573 h 14964"/>
                  <a:gd name="connsiteX1" fmla="*/ 11051 w 18882"/>
                  <a:gd name="connsiteY1" fmla="*/ 716 h 14964"/>
                  <a:gd name="connsiteX2" fmla="*/ 8834 w 18882"/>
                  <a:gd name="connsiteY2" fmla="*/ 647 h 14964"/>
                  <a:gd name="connsiteX3" fmla="*/ -754 w 18882"/>
                  <a:gd name="connsiteY3" fmla="*/ 5868 h 14964"/>
                  <a:gd name="connsiteX4" fmla="*/ 386 w 18882"/>
                  <a:gd name="connsiteY4" fmla="*/ 8760 h 14964"/>
                  <a:gd name="connsiteX5" fmla="*/ 4677 w 18882"/>
                  <a:gd name="connsiteY5" fmla="*/ 12947 h 14964"/>
                  <a:gd name="connsiteX6" fmla="*/ 9812 w 18882"/>
                  <a:gd name="connsiteY6" fmla="*/ 14753 h 14964"/>
                  <a:gd name="connsiteX7" fmla="*/ 17201 w 18882"/>
                  <a:gd name="connsiteY7" fmla="*/ 10645 h 14964"/>
                  <a:gd name="connsiteX8" fmla="*/ 17809 w 18882"/>
                  <a:gd name="connsiteY8" fmla="*/ 6462 h 14964"/>
                  <a:gd name="connsiteX9" fmla="*/ 16158 w 18882"/>
                  <a:gd name="connsiteY9" fmla="*/ 4157 h 14964"/>
                  <a:gd name="connsiteX10" fmla="*/ 14148 w 18882"/>
                  <a:gd name="connsiteY10" fmla="*/ 2573 h 14964"/>
                  <a:gd name="connsiteX11" fmla="*/ 7337 w 18882"/>
                  <a:gd name="connsiteY11" fmla="*/ 3972 h 14964"/>
                  <a:gd name="connsiteX12" fmla="*/ 11446 w 18882"/>
                  <a:gd name="connsiteY12" fmla="*/ 5017 h 14964"/>
                  <a:gd name="connsiteX13" fmla="*/ 14304 w 18882"/>
                  <a:gd name="connsiteY13" fmla="*/ 8438 h 14964"/>
                  <a:gd name="connsiteX14" fmla="*/ 7633 w 18882"/>
                  <a:gd name="connsiteY14" fmla="*/ 10818 h 14964"/>
                  <a:gd name="connsiteX15" fmla="*/ 2884 w 18882"/>
                  <a:gd name="connsiteY15" fmla="*/ 6069 h 14964"/>
                  <a:gd name="connsiteX16" fmla="*/ 7337 w 18882"/>
                  <a:gd name="connsiteY16" fmla="*/ 397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48" y="2573"/>
                    </a:moveTo>
                    <a:cubicBezTo>
                      <a:pt x="13139" y="1390"/>
                      <a:pt x="12091" y="927"/>
                      <a:pt x="11051" y="716"/>
                    </a:cubicBezTo>
                    <a:cubicBezTo>
                      <a:pt x="10439" y="592"/>
                      <a:pt x="9230" y="630"/>
                      <a:pt x="8834" y="647"/>
                    </a:cubicBezTo>
                    <a:cubicBezTo>
                      <a:pt x="3722" y="-1885"/>
                      <a:pt x="-559" y="2330"/>
                      <a:pt x="-754" y="5868"/>
                    </a:cubicBezTo>
                    <a:cubicBezTo>
                      <a:pt x="-792" y="6567"/>
                      <a:pt x="-720" y="7671"/>
                      <a:pt x="386" y="8760"/>
                    </a:cubicBezTo>
                    <a:cubicBezTo>
                      <a:pt x="712" y="9081"/>
                      <a:pt x="2529" y="9965"/>
                      <a:pt x="4677" y="12947"/>
                    </a:cubicBezTo>
                    <a:cubicBezTo>
                      <a:pt x="5571" y="14189"/>
                      <a:pt x="7363" y="15140"/>
                      <a:pt x="9812" y="14753"/>
                    </a:cubicBezTo>
                    <a:cubicBezTo>
                      <a:pt x="12355" y="14351"/>
                      <a:pt x="15960" y="12275"/>
                      <a:pt x="17201" y="10645"/>
                    </a:cubicBezTo>
                    <a:cubicBezTo>
                      <a:pt x="18210" y="9321"/>
                      <a:pt x="18352" y="7916"/>
                      <a:pt x="17809" y="6462"/>
                    </a:cubicBezTo>
                    <a:cubicBezTo>
                      <a:pt x="17536" y="5730"/>
                      <a:pt x="16974" y="4903"/>
                      <a:pt x="16158" y="4157"/>
                    </a:cubicBezTo>
                    <a:cubicBezTo>
                      <a:pt x="15568" y="3621"/>
                      <a:pt x="14327" y="2705"/>
                      <a:pt x="14148" y="2573"/>
                    </a:cubicBezTo>
                    <a:close/>
                    <a:moveTo>
                      <a:pt x="7337" y="3972"/>
                    </a:moveTo>
                    <a:cubicBezTo>
                      <a:pt x="8985" y="4843"/>
                      <a:pt x="10212" y="3500"/>
                      <a:pt x="11446" y="5017"/>
                    </a:cubicBezTo>
                    <a:cubicBezTo>
                      <a:pt x="12129" y="5854"/>
                      <a:pt x="15148" y="7330"/>
                      <a:pt x="14304" y="8438"/>
                    </a:cubicBezTo>
                    <a:cubicBezTo>
                      <a:pt x="13101" y="10019"/>
                      <a:pt x="8534" y="12069"/>
                      <a:pt x="7633" y="10818"/>
                    </a:cubicBezTo>
                    <a:cubicBezTo>
                      <a:pt x="5002" y="7165"/>
                      <a:pt x="2870" y="6321"/>
                      <a:pt x="2884" y="6069"/>
                    </a:cubicBezTo>
                    <a:cubicBezTo>
                      <a:pt x="2972" y="4471"/>
                      <a:pt x="5020" y="2747"/>
                      <a:pt x="7337" y="39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3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97896" y="3643006"/>
              <a:ext cx="23656" cy="24074"/>
              <a:chOff x="3497896" y="3643006"/>
              <a:chExt cx="23656" cy="24074"/>
            </a:xfrm>
          </p:grpSpPr>
          <p:sp>
            <p:nvSpPr>
              <p:cNvPr id="238" name="フリーフォーム 237">
                <a:extLst>
                  <a:ext uri="{FF2B5EF4-FFF2-40B4-BE49-F238E27FC236}">
                    <a16:creationId xmlns:a16="http://schemas.microsoft.com/office/drawing/2014/main" id="{0C5392F5-2083-B14B-8E33-8CC059BF6E44}"/>
                  </a:ext>
                </a:extLst>
              </p:cNvPr>
              <p:cNvSpPr/>
              <p:nvPr/>
            </p:nvSpPr>
            <p:spPr>
              <a:xfrm rot="2959452">
                <a:off x="3503915" y="3651226"/>
                <a:ext cx="11568" cy="7647"/>
              </a:xfrm>
              <a:custGeom>
                <a:avLst/>
                <a:gdLst>
                  <a:gd name="connsiteX0" fmla="*/ 3663 w 11568"/>
                  <a:gd name="connsiteY0" fmla="*/ 429 h 7647"/>
                  <a:gd name="connsiteX1" fmla="*/ 7772 w 11568"/>
                  <a:gd name="connsiteY1" fmla="*/ 1473 h 7647"/>
                  <a:gd name="connsiteX2" fmla="*/ 10630 w 11568"/>
                  <a:gd name="connsiteY2" fmla="*/ 4895 h 7647"/>
                  <a:gd name="connsiteX3" fmla="*/ 3959 w 11568"/>
                  <a:gd name="connsiteY3" fmla="*/ 7274 h 7647"/>
                  <a:gd name="connsiteX4" fmla="*/ -790 w 11568"/>
                  <a:gd name="connsiteY4" fmla="*/ 2525 h 7647"/>
                  <a:gd name="connsiteX5" fmla="*/ 3663 w 11568"/>
                  <a:gd name="connsiteY5" fmla="*/ 42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63" y="429"/>
                    </a:moveTo>
                    <a:cubicBezTo>
                      <a:pt x="5311" y="1299"/>
                      <a:pt x="6539" y="-44"/>
                      <a:pt x="7772" y="1473"/>
                    </a:cubicBezTo>
                    <a:cubicBezTo>
                      <a:pt x="8455" y="2311"/>
                      <a:pt x="11474" y="3787"/>
                      <a:pt x="10630" y="4895"/>
                    </a:cubicBezTo>
                    <a:cubicBezTo>
                      <a:pt x="9427" y="6476"/>
                      <a:pt x="4860" y="8525"/>
                      <a:pt x="3959" y="7274"/>
                    </a:cubicBezTo>
                    <a:cubicBezTo>
                      <a:pt x="1328" y="3622"/>
                      <a:pt x="-804" y="2777"/>
                      <a:pt x="-790" y="2525"/>
                    </a:cubicBezTo>
                    <a:cubicBezTo>
                      <a:pt x="-702" y="928"/>
                      <a:pt x="1346" y="-796"/>
                      <a:pt x="3663" y="42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35A25100-0924-3844-9F51-FEFCCE2C9E83}"/>
                  </a:ext>
                </a:extLst>
              </p:cNvPr>
              <p:cNvSpPr/>
              <p:nvPr/>
            </p:nvSpPr>
            <p:spPr>
              <a:xfrm rot="2959452">
                <a:off x="3500283" y="3647561"/>
                <a:ext cx="18882" cy="14964"/>
              </a:xfrm>
              <a:custGeom>
                <a:avLst/>
                <a:gdLst>
                  <a:gd name="connsiteX0" fmla="*/ 14119 w 18882"/>
                  <a:gd name="connsiteY0" fmla="*/ 2711 h 14964"/>
                  <a:gd name="connsiteX1" fmla="*/ 11022 w 18882"/>
                  <a:gd name="connsiteY1" fmla="*/ 855 h 14964"/>
                  <a:gd name="connsiteX2" fmla="*/ 8805 w 18882"/>
                  <a:gd name="connsiteY2" fmla="*/ 785 h 14964"/>
                  <a:gd name="connsiteX3" fmla="*/ -783 w 18882"/>
                  <a:gd name="connsiteY3" fmla="*/ 6006 h 14964"/>
                  <a:gd name="connsiteX4" fmla="*/ 357 w 18882"/>
                  <a:gd name="connsiteY4" fmla="*/ 8898 h 14964"/>
                  <a:gd name="connsiteX5" fmla="*/ 4648 w 18882"/>
                  <a:gd name="connsiteY5" fmla="*/ 13085 h 14964"/>
                  <a:gd name="connsiteX6" fmla="*/ 9783 w 18882"/>
                  <a:gd name="connsiteY6" fmla="*/ 14891 h 14964"/>
                  <a:gd name="connsiteX7" fmla="*/ 17172 w 18882"/>
                  <a:gd name="connsiteY7" fmla="*/ 10783 h 14964"/>
                  <a:gd name="connsiteX8" fmla="*/ 17780 w 18882"/>
                  <a:gd name="connsiteY8" fmla="*/ 6601 h 14964"/>
                  <a:gd name="connsiteX9" fmla="*/ 16129 w 18882"/>
                  <a:gd name="connsiteY9" fmla="*/ 4295 h 14964"/>
                  <a:gd name="connsiteX10" fmla="*/ 14119 w 18882"/>
                  <a:gd name="connsiteY10" fmla="*/ 2711 h 14964"/>
                  <a:gd name="connsiteX11" fmla="*/ 7308 w 18882"/>
                  <a:gd name="connsiteY11" fmla="*/ 4110 h 14964"/>
                  <a:gd name="connsiteX12" fmla="*/ 11417 w 18882"/>
                  <a:gd name="connsiteY12" fmla="*/ 5155 h 14964"/>
                  <a:gd name="connsiteX13" fmla="*/ 14275 w 18882"/>
                  <a:gd name="connsiteY13" fmla="*/ 8576 h 14964"/>
                  <a:gd name="connsiteX14" fmla="*/ 7604 w 18882"/>
                  <a:gd name="connsiteY14" fmla="*/ 10956 h 14964"/>
                  <a:gd name="connsiteX15" fmla="*/ 2855 w 18882"/>
                  <a:gd name="connsiteY15" fmla="*/ 6207 h 14964"/>
                  <a:gd name="connsiteX16" fmla="*/ 7308 w 18882"/>
                  <a:gd name="connsiteY16" fmla="*/ 411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19" y="2711"/>
                    </a:moveTo>
                    <a:cubicBezTo>
                      <a:pt x="13109" y="1528"/>
                      <a:pt x="12062" y="1065"/>
                      <a:pt x="11022" y="855"/>
                    </a:cubicBezTo>
                    <a:cubicBezTo>
                      <a:pt x="10410" y="730"/>
                      <a:pt x="9201" y="768"/>
                      <a:pt x="8805" y="785"/>
                    </a:cubicBezTo>
                    <a:cubicBezTo>
                      <a:pt x="3693" y="-1746"/>
                      <a:pt x="-588" y="2469"/>
                      <a:pt x="-783" y="6006"/>
                    </a:cubicBezTo>
                    <a:cubicBezTo>
                      <a:pt x="-821" y="6705"/>
                      <a:pt x="-749" y="7809"/>
                      <a:pt x="357" y="8898"/>
                    </a:cubicBezTo>
                    <a:cubicBezTo>
                      <a:pt x="683" y="9219"/>
                      <a:pt x="2500" y="10103"/>
                      <a:pt x="4648" y="13085"/>
                    </a:cubicBezTo>
                    <a:cubicBezTo>
                      <a:pt x="5542" y="14327"/>
                      <a:pt x="7334" y="15278"/>
                      <a:pt x="9783" y="14891"/>
                    </a:cubicBezTo>
                    <a:cubicBezTo>
                      <a:pt x="12326" y="14489"/>
                      <a:pt x="15931" y="12413"/>
                      <a:pt x="17172" y="10783"/>
                    </a:cubicBezTo>
                    <a:cubicBezTo>
                      <a:pt x="18181" y="9459"/>
                      <a:pt x="18323" y="8054"/>
                      <a:pt x="17780" y="6601"/>
                    </a:cubicBezTo>
                    <a:cubicBezTo>
                      <a:pt x="17507" y="5868"/>
                      <a:pt x="16945" y="5041"/>
                      <a:pt x="16129" y="4295"/>
                    </a:cubicBezTo>
                    <a:cubicBezTo>
                      <a:pt x="15539" y="3759"/>
                      <a:pt x="14298" y="2843"/>
                      <a:pt x="14119" y="2711"/>
                    </a:cubicBezTo>
                    <a:close/>
                    <a:moveTo>
                      <a:pt x="7308" y="4110"/>
                    </a:moveTo>
                    <a:cubicBezTo>
                      <a:pt x="8956" y="4981"/>
                      <a:pt x="10183" y="3638"/>
                      <a:pt x="11417" y="5155"/>
                    </a:cubicBezTo>
                    <a:cubicBezTo>
                      <a:pt x="12100" y="5992"/>
                      <a:pt x="15119" y="7469"/>
                      <a:pt x="14275" y="8576"/>
                    </a:cubicBezTo>
                    <a:cubicBezTo>
                      <a:pt x="13072" y="10157"/>
                      <a:pt x="8505" y="12207"/>
                      <a:pt x="7604" y="10956"/>
                    </a:cubicBezTo>
                    <a:cubicBezTo>
                      <a:pt x="4973" y="7304"/>
                      <a:pt x="2841" y="6459"/>
                      <a:pt x="2855" y="6207"/>
                    </a:cubicBezTo>
                    <a:cubicBezTo>
                      <a:pt x="2943" y="4610"/>
                      <a:pt x="4991" y="2886"/>
                      <a:pt x="7308" y="41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60363" y="3379814"/>
              <a:ext cx="20156" cy="16608"/>
              <a:chOff x="3360363" y="3379814"/>
              <a:chExt cx="20156" cy="16608"/>
            </a:xfrm>
          </p:grpSpPr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3BACA1B2-05A2-5A4C-84C9-3E7B2E93F511}"/>
                  </a:ext>
                </a:extLst>
              </p:cNvPr>
              <p:cNvSpPr/>
              <p:nvPr/>
            </p:nvSpPr>
            <p:spPr>
              <a:xfrm rot="-310766">
                <a:off x="3364647" y="3384319"/>
                <a:ext cx="11568" cy="7647"/>
              </a:xfrm>
              <a:custGeom>
                <a:avLst/>
                <a:gdLst>
                  <a:gd name="connsiteX0" fmla="*/ 3587 w 11568"/>
                  <a:gd name="connsiteY0" fmla="*/ 282 h 7647"/>
                  <a:gd name="connsiteX1" fmla="*/ 7696 w 11568"/>
                  <a:gd name="connsiteY1" fmla="*/ 1327 h 7647"/>
                  <a:gd name="connsiteX2" fmla="*/ 10554 w 11568"/>
                  <a:gd name="connsiteY2" fmla="*/ 4748 h 7647"/>
                  <a:gd name="connsiteX3" fmla="*/ 3882 w 11568"/>
                  <a:gd name="connsiteY3" fmla="*/ 7128 h 7647"/>
                  <a:gd name="connsiteX4" fmla="*/ -867 w 11568"/>
                  <a:gd name="connsiteY4" fmla="*/ 2379 h 7647"/>
                  <a:gd name="connsiteX5" fmla="*/ 3587 w 11568"/>
                  <a:gd name="connsiteY5" fmla="*/ 28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7" y="282"/>
                    </a:moveTo>
                    <a:cubicBezTo>
                      <a:pt x="5235" y="1153"/>
                      <a:pt x="6462" y="-190"/>
                      <a:pt x="7696" y="1327"/>
                    </a:cubicBezTo>
                    <a:cubicBezTo>
                      <a:pt x="8379" y="2164"/>
                      <a:pt x="11398" y="3640"/>
                      <a:pt x="10554" y="4748"/>
                    </a:cubicBezTo>
                    <a:cubicBezTo>
                      <a:pt x="9350" y="6329"/>
                      <a:pt x="4783" y="8379"/>
                      <a:pt x="3882" y="7128"/>
                    </a:cubicBezTo>
                    <a:cubicBezTo>
                      <a:pt x="1252" y="3475"/>
                      <a:pt x="-880" y="2631"/>
                      <a:pt x="-867" y="2379"/>
                    </a:cubicBezTo>
                    <a:cubicBezTo>
                      <a:pt x="-779" y="781"/>
                      <a:pt x="1269" y="-943"/>
                      <a:pt x="3587" y="28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5213249F-FD2E-EB47-BA50-146ECACCEFF3}"/>
                  </a:ext>
                </a:extLst>
              </p:cNvPr>
              <p:cNvSpPr/>
              <p:nvPr/>
            </p:nvSpPr>
            <p:spPr>
              <a:xfrm rot="-310766">
                <a:off x="3361000" y="3380636"/>
                <a:ext cx="18882" cy="14964"/>
              </a:xfrm>
              <a:custGeom>
                <a:avLst/>
                <a:gdLst>
                  <a:gd name="connsiteX0" fmla="*/ 14043 w 18882"/>
                  <a:gd name="connsiteY0" fmla="*/ 2565 h 14964"/>
                  <a:gd name="connsiteX1" fmla="*/ 10945 w 18882"/>
                  <a:gd name="connsiteY1" fmla="*/ 708 h 14964"/>
                  <a:gd name="connsiteX2" fmla="*/ 8728 w 18882"/>
                  <a:gd name="connsiteY2" fmla="*/ 638 h 14964"/>
                  <a:gd name="connsiteX3" fmla="*/ -860 w 18882"/>
                  <a:gd name="connsiteY3" fmla="*/ 5860 h 14964"/>
                  <a:gd name="connsiteX4" fmla="*/ 281 w 18882"/>
                  <a:gd name="connsiteY4" fmla="*/ 8752 h 14964"/>
                  <a:gd name="connsiteX5" fmla="*/ 4571 w 18882"/>
                  <a:gd name="connsiteY5" fmla="*/ 12938 h 14964"/>
                  <a:gd name="connsiteX6" fmla="*/ 9707 w 18882"/>
                  <a:gd name="connsiteY6" fmla="*/ 14744 h 14964"/>
                  <a:gd name="connsiteX7" fmla="*/ 17095 w 18882"/>
                  <a:gd name="connsiteY7" fmla="*/ 10637 h 14964"/>
                  <a:gd name="connsiteX8" fmla="*/ 17704 w 18882"/>
                  <a:gd name="connsiteY8" fmla="*/ 6454 h 14964"/>
                  <a:gd name="connsiteX9" fmla="*/ 16053 w 18882"/>
                  <a:gd name="connsiteY9" fmla="*/ 4148 h 14964"/>
                  <a:gd name="connsiteX10" fmla="*/ 14043 w 18882"/>
                  <a:gd name="connsiteY10" fmla="*/ 2565 h 14964"/>
                  <a:gd name="connsiteX11" fmla="*/ 7232 w 18882"/>
                  <a:gd name="connsiteY11" fmla="*/ 3964 h 14964"/>
                  <a:gd name="connsiteX12" fmla="*/ 11341 w 18882"/>
                  <a:gd name="connsiteY12" fmla="*/ 5008 h 14964"/>
                  <a:gd name="connsiteX13" fmla="*/ 14198 w 18882"/>
                  <a:gd name="connsiteY13" fmla="*/ 8430 h 14964"/>
                  <a:gd name="connsiteX14" fmla="*/ 7527 w 18882"/>
                  <a:gd name="connsiteY14" fmla="*/ 10810 h 14964"/>
                  <a:gd name="connsiteX15" fmla="*/ 2778 w 18882"/>
                  <a:gd name="connsiteY15" fmla="*/ 6061 h 14964"/>
                  <a:gd name="connsiteX16" fmla="*/ 7232 w 18882"/>
                  <a:gd name="connsiteY16" fmla="*/ 396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43" y="2565"/>
                    </a:moveTo>
                    <a:cubicBezTo>
                      <a:pt x="13033" y="1381"/>
                      <a:pt x="11986" y="919"/>
                      <a:pt x="10945" y="708"/>
                    </a:cubicBezTo>
                    <a:cubicBezTo>
                      <a:pt x="10334" y="584"/>
                      <a:pt x="9125" y="621"/>
                      <a:pt x="8728" y="638"/>
                    </a:cubicBezTo>
                    <a:cubicBezTo>
                      <a:pt x="3616" y="-1893"/>
                      <a:pt x="-664" y="2322"/>
                      <a:pt x="-860" y="5860"/>
                    </a:cubicBezTo>
                    <a:cubicBezTo>
                      <a:pt x="-898" y="6559"/>
                      <a:pt x="-825" y="7663"/>
                      <a:pt x="281" y="8752"/>
                    </a:cubicBezTo>
                    <a:cubicBezTo>
                      <a:pt x="606" y="9072"/>
                      <a:pt x="2423" y="9956"/>
                      <a:pt x="4571" y="12938"/>
                    </a:cubicBezTo>
                    <a:cubicBezTo>
                      <a:pt x="5465" y="14180"/>
                      <a:pt x="7258" y="15131"/>
                      <a:pt x="9707" y="14744"/>
                    </a:cubicBezTo>
                    <a:cubicBezTo>
                      <a:pt x="12250" y="14342"/>
                      <a:pt x="15854" y="12267"/>
                      <a:pt x="17095" y="10637"/>
                    </a:cubicBezTo>
                    <a:cubicBezTo>
                      <a:pt x="18105" y="9312"/>
                      <a:pt x="18246" y="7907"/>
                      <a:pt x="17704" y="6454"/>
                    </a:cubicBezTo>
                    <a:cubicBezTo>
                      <a:pt x="17430" y="5721"/>
                      <a:pt x="16869" y="4895"/>
                      <a:pt x="16053" y="4148"/>
                    </a:cubicBezTo>
                    <a:cubicBezTo>
                      <a:pt x="15463" y="3612"/>
                      <a:pt x="14222" y="2697"/>
                      <a:pt x="14043" y="2565"/>
                    </a:cubicBezTo>
                    <a:close/>
                    <a:moveTo>
                      <a:pt x="7232" y="3964"/>
                    </a:moveTo>
                    <a:cubicBezTo>
                      <a:pt x="8880" y="4835"/>
                      <a:pt x="10107" y="3492"/>
                      <a:pt x="11341" y="5008"/>
                    </a:cubicBezTo>
                    <a:cubicBezTo>
                      <a:pt x="12023" y="5846"/>
                      <a:pt x="15043" y="7322"/>
                      <a:pt x="14198" y="8430"/>
                    </a:cubicBezTo>
                    <a:cubicBezTo>
                      <a:pt x="12995" y="10011"/>
                      <a:pt x="8428" y="12060"/>
                      <a:pt x="7527" y="10810"/>
                    </a:cubicBezTo>
                    <a:cubicBezTo>
                      <a:pt x="4897" y="7157"/>
                      <a:pt x="2764" y="6312"/>
                      <a:pt x="2778" y="6061"/>
                    </a:cubicBezTo>
                    <a:cubicBezTo>
                      <a:pt x="2866" y="4463"/>
                      <a:pt x="4914" y="2739"/>
                      <a:pt x="7232" y="39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60363" y="3589997"/>
              <a:ext cx="20156" cy="16608"/>
              <a:chOff x="3360363" y="3589997"/>
              <a:chExt cx="20156" cy="16608"/>
            </a:xfrm>
          </p:grpSpPr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8A002B40-FD6D-A14E-9673-063E3EF394AF}"/>
                  </a:ext>
                </a:extLst>
              </p:cNvPr>
              <p:cNvSpPr/>
              <p:nvPr/>
            </p:nvSpPr>
            <p:spPr>
              <a:xfrm rot="-310766">
                <a:off x="3364647" y="3594502"/>
                <a:ext cx="11568" cy="7647"/>
              </a:xfrm>
              <a:custGeom>
                <a:avLst/>
                <a:gdLst>
                  <a:gd name="connsiteX0" fmla="*/ 3587 w 11568"/>
                  <a:gd name="connsiteY0" fmla="*/ 397 h 7647"/>
                  <a:gd name="connsiteX1" fmla="*/ 7696 w 11568"/>
                  <a:gd name="connsiteY1" fmla="*/ 1442 h 7647"/>
                  <a:gd name="connsiteX2" fmla="*/ 10554 w 11568"/>
                  <a:gd name="connsiteY2" fmla="*/ 4863 h 7647"/>
                  <a:gd name="connsiteX3" fmla="*/ 3882 w 11568"/>
                  <a:gd name="connsiteY3" fmla="*/ 7243 h 7647"/>
                  <a:gd name="connsiteX4" fmla="*/ -867 w 11568"/>
                  <a:gd name="connsiteY4" fmla="*/ 2494 h 7647"/>
                  <a:gd name="connsiteX5" fmla="*/ 3587 w 11568"/>
                  <a:gd name="connsiteY5" fmla="*/ 39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7" y="397"/>
                    </a:moveTo>
                    <a:cubicBezTo>
                      <a:pt x="5235" y="1268"/>
                      <a:pt x="6462" y="-75"/>
                      <a:pt x="7696" y="1442"/>
                    </a:cubicBezTo>
                    <a:cubicBezTo>
                      <a:pt x="8379" y="2279"/>
                      <a:pt x="11398" y="3756"/>
                      <a:pt x="10554" y="4863"/>
                    </a:cubicBezTo>
                    <a:cubicBezTo>
                      <a:pt x="9350" y="6444"/>
                      <a:pt x="4783" y="8494"/>
                      <a:pt x="3882" y="7243"/>
                    </a:cubicBezTo>
                    <a:cubicBezTo>
                      <a:pt x="1252" y="3591"/>
                      <a:pt x="-880" y="2746"/>
                      <a:pt x="-867" y="2494"/>
                    </a:cubicBezTo>
                    <a:cubicBezTo>
                      <a:pt x="-779" y="897"/>
                      <a:pt x="1269" y="-827"/>
                      <a:pt x="3587" y="39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5C7B61C9-0EF9-6444-B096-A22E44F8BBEC}"/>
                  </a:ext>
                </a:extLst>
              </p:cNvPr>
              <p:cNvSpPr/>
              <p:nvPr/>
            </p:nvSpPr>
            <p:spPr>
              <a:xfrm rot="-310766">
                <a:off x="3361000" y="3590819"/>
                <a:ext cx="18882" cy="14964"/>
              </a:xfrm>
              <a:custGeom>
                <a:avLst/>
                <a:gdLst>
                  <a:gd name="connsiteX0" fmla="*/ 14043 w 18882"/>
                  <a:gd name="connsiteY0" fmla="*/ 2680 h 14964"/>
                  <a:gd name="connsiteX1" fmla="*/ 10945 w 18882"/>
                  <a:gd name="connsiteY1" fmla="*/ 823 h 14964"/>
                  <a:gd name="connsiteX2" fmla="*/ 8728 w 18882"/>
                  <a:gd name="connsiteY2" fmla="*/ 754 h 14964"/>
                  <a:gd name="connsiteX3" fmla="*/ -860 w 18882"/>
                  <a:gd name="connsiteY3" fmla="*/ 5975 h 14964"/>
                  <a:gd name="connsiteX4" fmla="*/ 281 w 18882"/>
                  <a:gd name="connsiteY4" fmla="*/ 8867 h 14964"/>
                  <a:gd name="connsiteX5" fmla="*/ 4571 w 18882"/>
                  <a:gd name="connsiteY5" fmla="*/ 13054 h 14964"/>
                  <a:gd name="connsiteX6" fmla="*/ 9707 w 18882"/>
                  <a:gd name="connsiteY6" fmla="*/ 14860 h 14964"/>
                  <a:gd name="connsiteX7" fmla="*/ 17095 w 18882"/>
                  <a:gd name="connsiteY7" fmla="*/ 10752 h 14964"/>
                  <a:gd name="connsiteX8" fmla="*/ 17704 w 18882"/>
                  <a:gd name="connsiteY8" fmla="*/ 6569 h 14964"/>
                  <a:gd name="connsiteX9" fmla="*/ 16053 w 18882"/>
                  <a:gd name="connsiteY9" fmla="*/ 4264 h 14964"/>
                  <a:gd name="connsiteX10" fmla="*/ 14043 w 18882"/>
                  <a:gd name="connsiteY10" fmla="*/ 2680 h 14964"/>
                  <a:gd name="connsiteX11" fmla="*/ 7232 w 18882"/>
                  <a:gd name="connsiteY11" fmla="*/ 4079 h 14964"/>
                  <a:gd name="connsiteX12" fmla="*/ 11341 w 18882"/>
                  <a:gd name="connsiteY12" fmla="*/ 5124 h 14964"/>
                  <a:gd name="connsiteX13" fmla="*/ 14198 w 18882"/>
                  <a:gd name="connsiteY13" fmla="*/ 8545 h 14964"/>
                  <a:gd name="connsiteX14" fmla="*/ 7527 w 18882"/>
                  <a:gd name="connsiteY14" fmla="*/ 10925 h 14964"/>
                  <a:gd name="connsiteX15" fmla="*/ 2778 w 18882"/>
                  <a:gd name="connsiteY15" fmla="*/ 6176 h 14964"/>
                  <a:gd name="connsiteX16" fmla="*/ 7232 w 18882"/>
                  <a:gd name="connsiteY16" fmla="*/ 407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43" y="2680"/>
                    </a:moveTo>
                    <a:cubicBezTo>
                      <a:pt x="13033" y="1497"/>
                      <a:pt x="11986" y="1034"/>
                      <a:pt x="10945" y="823"/>
                    </a:cubicBezTo>
                    <a:cubicBezTo>
                      <a:pt x="10334" y="699"/>
                      <a:pt x="9125" y="737"/>
                      <a:pt x="8728" y="754"/>
                    </a:cubicBezTo>
                    <a:cubicBezTo>
                      <a:pt x="3616" y="-1778"/>
                      <a:pt x="-664" y="2437"/>
                      <a:pt x="-860" y="5975"/>
                    </a:cubicBezTo>
                    <a:cubicBezTo>
                      <a:pt x="-898" y="6674"/>
                      <a:pt x="-825" y="7778"/>
                      <a:pt x="281" y="8867"/>
                    </a:cubicBezTo>
                    <a:cubicBezTo>
                      <a:pt x="606" y="9188"/>
                      <a:pt x="2423" y="10072"/>
                      <a:pt x="4571" y="13054"/>
                    </a:cubicBezTo>
                    <a:cubicBezTo>
                      <a:pt x="5465" y="14296"/>
                      <a:pt x="7258" y="15247"/>
                      <a:pt x="9707" y="14860"/>
                    </a:cubicBezTo>
                    <a:cubicBezTo>
                      <a:pt x="12250" y="14458"/>
                      <a:pt x="15854" y="12382"/>
                      <a:pt x="17095" y="10752"/>
                    </a:cubicBezTo>
                    <a:cubicBezTo>
                      <a:pt x="18105" y="9428"/>
                      <a:pt x="18246" y="8023"/>
                      <a:pt x="17704" y="6569"/>
                    </a:cubicBezTo>
                    <a:cubicBezTo>
                      <a:pt x="17430" y="5837"/>
                      <a:pt x="16869" y="5010"/>
                      <a:pt x="16053" y="4264"/>
                    </a:cubicBezTo>
                    <a:cubicBezTo>
                      <a:pt x="15463" y="3728"/>
                      <a:pt x="14222" y="2812"/>
                      <a:pt x="14043" y="2680"/>
                    </a:cubicBezTo>
                    <a:close/>
                    <a:moveTo>
                      <a:pt x="7232" y="4079"/>
                    </a:moveTo>
                    <a:cubicBezTo>
                      <a:pt x="8880" y="4950"/>
                      <a:pt x="10107" y="3607"/>
                      <a:pt x="11341" y="5124"/>
                    </a:cubicBezTo>
                    <a:cubicBezTo>
                      <a:pt x="12023" y="5961"/>
                      <a:pt x="15043" y="7437"/>
                      <a:pt x="14198" y="8545"/>
                    </a:cubicBezTo>
                    <a:cubicBezTo>
                      <a:pt x="12995" y="10126"/>
                      <a:pt x="8428" y="12176"/>
                      <a:pt x="7527" y="10925"/>
                    </a:cubicBezTo>
                    <a:cubicBezTo>
                      <a:pt x="4897" y="7272"/>
                      <a:pt x="2764" y="6428"/>
                      <a:pt x="2778" y="6176"/>
                    </a:cubicBezTo>
                    <a:cubicBezTo>
                      <a:pt x="2866" y="4578"/>
                      <a:pt x="4914" y="2854"/>
                      <a:pt x="7232" y="4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22652" y="3464781"/>
              <a:ext cx="20156" cy="16608"/>
              <a:chOff x="3422652" y="3464781"/>
              <a:chExt cx="20156" cy="16608"/>
            </a:xfrm>
          </p:grpSpPr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127D1ED2-B2D4-7745-9923-2E5E0E521F25}"/>
                  </a:ext>
                </a:extLst>
              </p:cNvPr>
              <p:cNvSpPr/>
              <p:nvPr/>
            </p:nvSpPr>
            <p:spPr>
              <a:xfrm rot="-310766">
                <a:off x="3426936" y="3469285"/>
                <a:ext cx="11568" cy="7647"/>
              </a:xfrm>
              <a:custGeom>
                <a:avLst/>
                <a:gdLst>
                  <a:gd name="connsiteX0" fmla="*/ 3621 w 11568"/>
                  <a:gd name="connsiteY0" fmla="*/ 329 h 7647"/>
                  <a:gd name="connsiteX1" fmla="*/ 7730 w 11568"/>
                  <a:gd name="connsiteY1" fmla="*/ 1373 h 7647"/>
                  <a:gd name="connsiteX2" fmla="*/ 10588 w 11568"/>
                  <a:gd name="connsiteY2" fmla="*/ 4795 h 7647"/>
                  <a:gd name="connsiteX3" fmla="*/ 3916 w 11568"/>
                  <a:gd name="connsiteY3" fmla="*/ 7174 h 7647"/>
                  <a:gd name="connsiteX4" fmla="*/ -833 w 11568"/>
                  <a:gd name="connsiteY4" fmla="*/ 2425 h 7647"/>
                  <a:gd name="connsiteX5" fmla="*/ 3621 w 11568"/>
                  <a:gd name="connsiteY5" fmla="*/ 32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21" y="329"/>
                    </a:moveTo>
                    <a:cubicBezTo>
                      <a:pt x="5269" y="1200"/>
                      <a:pt x="6496" y="-144"/>
                      <a:pt x="7730" y="1373"/>
                    </a:cubicBezTo>
                    <a:cubicBezTo>
                      <a:pt x="8413" y="2211"/>
                      <a:pt x="11432" y="3687"/>
                      <a:pt x="10588" y="4795"/>
                    </a:cubicBezTo>
                    <a:cubicBezTo>
                      <a:pt x="9385" y="6376"/>
                      <a:pt x="4818" y="8425"/>
                      <a:pt x="3916" y="7174"/>
                    </a:cubicBezTo>
                    <a:cubicBezTo>
                      <a:pt x="1286" y="3522"/>
                      <a:pt x="-846" y="2677"/>
                      <a:pt x="-833" y="2425"/>
                    </a:cubicBezTo>
                    <a:cubicBezTo>
                      <a:pt x="-744" y="828"/>
                      <a:pt x="1304" y="-896"/>
                      <a:pt x="3621" y="32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EE0FE464-2ED7-BF43-9975-A058EA99D4F4}"/>
                  </a:ext>
                </a:extLst>
              </p:cNvPr>
              <p:cNvSpPr/>
              <p:nvPr/>
            </p:nvSpPr>
            <p:spPr>
              <a:xfrm rot="-310766">
                <a:off x="3423289" y="3465602"/>
                <a:ext cx="18882" cy="14964"/>
              </a:xfrm>
              <a:custGeom>
                <a:avLst/>
                <a:gdLst>
                  <a:gd name="connsiteX0" fmla="*/ 14077 w 18882"/>
                  <a:gd name="connsiteY0" fmla="*/ 2611 h 14964"/>
                  <a:gd name="connsiteX1" fmla="*/ 10980 w 18882"/>
                  <a:gd name="connsiteY1" fmla="*/ 755 h 14964"/>
                  <a:gd name="connsiteX2" fmla="*/ 8763 w 18882"/>
                  <a:gd name="connsiteY2" fmla="*/ 685 h 14964"/>
                  <a:gd name="connsiteX3" fmla="*/ -825 w 18882"/>
                  <a:gd name="connsiteY3" fmla="*/ 5906 h 14964"/>
                  <a:gd name="connsiteX4" fmla="*/ 315 w 18882"/>
                  <a:gd name="connsiteY4" fmla="*/ 8798 h 14964"/>
                  <a:gd name="connsiteX5" fmla="*/ 4606 w 18882"/>
                  <a:gd name="connsiteY5" fmla="*/ 12985 h 14964"/>
                  <a:gd name="connsiteX6" fmla="*/ 9741 w 18882"/>
                  <a:gd name="connsiteY6" fmla="*/ 14791 h 14964"/>
                  <a:gd name="connsiteX7" fmla="*/ 17129 w 18882"/>
                  <a:gd name="connsiteY7" fmla="*/ 10684 h 14964"/>
                  <a:gd name="connsiteX8" fmla="*/ 17738 w 18882"/>
                  <a:gd name="connsiteY8" fmla="*/ 6501 h 14964"/>
                  <a:gd name="connsiteX9" fmla="*/ 16087 w 18882"/>
                  <a:gd name="connsiteY9" fmla="*/ 4195 h 14964"/>
                  <a:gd name="connsiteX10" fmla="*/ 14077 w 18882"/>
                  <a:gd name="connsiteY10" fmla="*/ 2611 h 14964"/>
                  <a:gd name="connsiteX11" fmla="*/ 7266 w 18882"/>
                  <a:gd name="connsiteY11" fmla="*/ 4011 h 14964"/>
                  <a:gd name="connsiteX12" fmla="*/ 11375 w 18882"/>
                  <a:gd name="connsiteY12" fmla="*/ 5055 h 14964"/>
                  <a:gd name="connsiteX13" fmla="*/ 14233 w 18882"/>
                  <a:gd name="connsiteY13" fmla="*/ 8477 h 14964"/>
                  <a:gd name="connsiteX14" fmla="*/ 7561 w 18882"/>
                  <a:gd name="connsiteY14" fmla="*/ 10856 h 14964"/>
                  <a:gd name="connsiteX15" fmla="*/ 2812 w 18882"/>
                  <a:gd name="connsiteY15" fmla="*/ 6107 h 14964"/>
                  <a:gd name="connsiteX16" fmla="*/ 7266 w 18882"/>
                  <a:gd name="connsiteY16" fmla="*/ 4011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77" y="2611"/>
                    </a:moveTo>
                    <a:cubicBezTo>
                      <a:pt x="13067" y="1428"/>
                      <a:pt x="12020" y="966"/>
                      <a:pt x="10980" y="755"/>
                    </a:cubicBezTo>
                    <a:cubicBezTo>
                      <a:pt x="10368" y="631"/>
                      <a:pt x="9159" y="668"/>
                      <a:pt x="8763" y="685"/>
                    </a:cubicBezTo>
                    <a:cubicBezTo>
                      <a:pt x="3651" y="-1846"/>
                      <a:pt x="-630" y="2369"/>
                      <a:pt x="-825" y="5906"/>
                    </a:cubicBezTo>
                    <a:cubicBezTo>
                      <a:pt x="-864" y="6605"/>
                      <a:pt x="-791" y="7709"/>
                      <a:pt x="315" y="8798"/>
                    </a:cubicBezTo>
                    <a:cubicBezTo>
                      <a:pt x="641" y="9119"/>
                      <a:pt x="2457" y="10003"/>
                      <a:pt x="4606" y="12985"/>
                    </a:cubicBezTo>
                    <a:cubicBezTo>
                      <a:pt x="5500" y="14227"/>
                      <a:pt x="7292" y="15178"/>
                      <a:pt x="9741" y="14791"/>
                    </a:cubicBezTo>
                    <a:cubicBezTo>
                      <a:pt x="12284" y="14389"/>
                      <a:pt x="15889" y="12313"/>
                      <a:pt x="17129" y="10684"/>
                    </a:cubicBezTo>
                    <a:cubicBezTo>
                      <a:pt x="18139" y="9359"/>
                      <a:pt x="18281" y="7954"/>
                      <a:pt x="17738" y="6501"/>
                    </a:cubicBezTo>
                    <a:cubicBezTo>
                      <a:pt x="17464" y="5768"/>
                      <a:pt x="16903" y="4941"/>
                      <a:pt x="16087" y="4195"/>
                    </a:cubicBezTo>
                    <a:cubicBezTo>
                      <a:pt x="15497" y="3659"/>
                      <a:pt x="14256" y="2743"/>
                      <a:pt x="14077" y="2611"/>
                    </a:cubicBezTo>
                    <a:close/>
                    <a:moveTo>
                      <a:pt x="7266" y="4011"/>
                    </a:moveTo>
                    <a:cubicBezTo>
                      <a:pt x="8914" y="4881"/>
                      <a:pt x="10141" y="3538"/>
                      <a:pt x="11375" y="5055"/>
                    </a:cubicBezTo>
                    <a:cubicBezTo>
                      <a:pt x="12058" y="5893"/>
                      <a:pt x="15077" y="7369"/>
                      <a:pt x="14233" y="8477"/>
                    </a:cubicBezTo>
                    <a:cubicBezTo>
                      <a:pt x="13030" y="10058"/>
                      <a:pt x="8463" y="12107"/>
                      <a:pt x="7561" y="10856"/>
                    </a:cubicBezTo>
                    <a:cubicBezTo>
                      <a:pt x="4931" y="7204"/>
                      <a:pt x="2799" y="6359"/>
                      <a:pt x="2812" y="6107"/>
                    </a:cubicBezTo>
                    <a:cubicBezTo>
                      <a:pt x="2900" y="4510"/>
                      <a:pt x="4949" y="2786"/>
                      <a:pt x="7266" y="4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4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45416" y="3619398"/>
              <a:ext cx="20156" cy="16608"/>
              <a:chOff x="3545416" y="3619398"/>
              <a:chExt cx="20156" cy="16608"/>
            </a:xfrm>
          </p:grpSpPr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CC61EB90-10C1-D44C-A860-CAF62C48CFA1}"/>
                  </a:ext>
                </a:extLst>
              </p:cNvPr>
              <p:cNvSpPr/>
              <p:nvPr/>
            </p:nvSpPr>
            <p:spPr>
              <a:xfrm rot="-310766">
                <a:off x="3549700" y="3623903"/>
                <a:ext cx="11568" cy="7647"/>
              </a:xfrm>
              <a:custGeom>
                <a:avLst/>
                <a:gdLst>
                  <a:gd name="connsiteX0" fmla="*/ 3689 w 11568"/>
                  <a:gd name="connsiteY0" fmla="*/ 414 h 7647"/>
                  <a:gd name="connsiteX1" fmla="*/ 7797 w 11568"/>
                  <a:gd name="connsiteY1" fmla="*/ 1458 h 7647"/>
                  <a:gd name="connsiteX2" fmla="*/ 10655 w 11568"/>
                  <a:gd name="connsiteY2" fmla="*/ 4880 h 7647"/>
                  <a:gd name="connsiteX3" fmla="*/ 3984 w 11568"/>
                  <a:gd name="connsiteY3" fmla="*/ 7259 h 7647"/>
                  <a:gd name="connsiteX4" fmla="*/ -765 w 11568"/>
                  <a:gd name="connsiteY4" fmla="*/ 2510 h 7647"/>
                  <a:gd name="connsiteX5" fmla="*/ 3689 w 11568"/>
                  <a:gd name="connsiteY5" fmla="*/ 414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89" y="414"/>
                    </a:moveTo>
                    <a:cubicBezTo>
                      <a:pt x="5337" y="1284"/>
                      <a:pt x="6564" y="-59"/>
                      <a:pt x="7797" y="1458"/>
                    </a:cubicBezTo>
                    <a:cubicBezTo>
                      <a:pt x="8480" y="2296"/>
                      <a:pt x="11500" y="3772"/>
                      <a:pt x="10655" y="4880"/>
                    </a:cubicBezTo>
                    <a:cubicBezTo>
                      <a:pt x="9452" y="6461"/>
                      <a:pt x="4885" y="8510"/>
                      <a:pt x="3984" y="7259"/>
                    </a:cubicBezTo>
                    <a:cubicBezTo>
                      <a:pt x="1354" y="3607"/>
                      <a:pt x="-779" y="2762"/>
                      <a:pt x="-765" y="2510"/>
                    </a:cubicBezTo>
                    <a:cubicBezTo>
                      <a:pt x="-677" y="913"/>
                      <a:pt x="1371" y="-811"/>
                      <a:pt x="3689" y="414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A494ECEF-4BC2-7040-8A7A-4E0DA5E86291}"/>
                  </a:ext>
                </a:extLst>
              </p:cNvPr>
              <p:cNvSpPr/>
              <p:nvPr/>
            </p:nvSpPr>
            <p:spPr>
              <a:xfrm rot="-310766">
                <a:off x="3546053" y="3620220"/>
                <a:ext cx="18882" cy="14964"/>
              </a:xfrm>
              <a:custGeom>
                <a:avLst/>
                <a:gdLst>
                  <a:gd name="connsiteX0" fmla="*/ 14144 w 18882"/>
                  <a:gd name="connsiteY0" fmla="*/ 2696 h 14964"/>
                  <a:gd name="connsiteX1" fmla="*/ 11047 w 18882"/>
                  <a:gd name="connsiteY1" fmla="*/ 840 h 14964"/>
                  <a:gd name="connsiteX2" fmla="*/ 8830 w 18882"/>
                  <a:gd name="connsiteY2" fmla="*/ 770 h 14964"/>
                  <a:gd name="connsiteX3" fmla="*/ -758 w 18882"/>
                  <a:gd name="connsiteY3" fmla="*/ 5991 h 14964"/>
                  <a:gd name="connsiteX4" fmla="*/ 382 w 18882"/>
                  <a:gd name="connsiteY4" fmla="*/ 8883 h 14964"/>
                  <a:gd name="connsiteX5" fmla="*/ 4673 w 18882"/>
                  <a:gd name="connsiteY5" fmla="*/ 13070 h 14964"/>
                  <a:gd name="connsiteX6" fmla="*/ 9808 w 18882"/>
                  <a:gd name="connsiteY6" fmla="*/ 14876 h 14964"/>
                  <a:gd name="connsiteX7" fmla="*/ 17197 w 18882"/>
                  <a:gd name="connsiteY7" fmla="*/ 10768 h 14964"/>
                  <a:gd name="connsiteX8" fmla="*/ 17805 w 18882"/>
                  <a:gd name="connsiteY8" fmla="*/ 6586 h 14964"/>
                  <a:gd name="connsiteX9" fmla="*/ 16154 w 18882"/>
                  <a:gd name="connsiteY9" fmla="*/ 4280 h 14964"/>
                  <a:gd name="connsiteX10" fmla="*/ 14144 w 18882"/>
                  <a:gd name="connsiteY10" fmla="*/ 2696 h 14964"/>
                  <a:gd name="connsiteX11" fmla="*/ 7333 w 18882"/>
                  <a:gd name="connsiteY11" fmla="*/ 4095 h 14964"/>
                  <a:gd name="connsiteX12" fmla="*/ 11442 w 18882"/>
                  <a:gd name="connsiteY12" fmla="*/ 5140 h 14964"/>
                  <a:gd name="connsiteX13" fmla="*/ 14300 w 18882"/>
                  <a:gd name="connsiteY13" fmla="*/ 8561 h 14964"/>
                  <a:gd name="connsiteX14" fmla="*/ 7629 w 18882"/>
                  <a:gd name="connsiteY14" fmla="*/ 10941 h 14964"/>
                  <a:gd name="connsiteX15" fmla="*/ 2880 w 18882"/>
                  <a:gd name="connsiteY15" fmla="*/ 6192 h 14964"/>
                  <a:gd name="connsiteX16" fmla="*/ 7333 w 18882"/>
                  <a:gd name="connsiteY16" fmla="*/ 409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44" y="2696"/>
                    </a:moveTo>
                    <a:cubicBezTo>
                      <a:pt x="13135" y="1513"/>
                      <a:pt x="12087" y="1050"/>
                      <a:pt x="11047" y="840"/>
                    </a:cubicBezTo>
                    <a:cubicBezTo>
                      <a:pt x="10435" y="715"/>
                      <a:pt x="9226" y="753"/>
                      <a:pt x="8830" y="770"/>
                    </a:cubicBezTo>
                    <a:cubicBezTo>
                      <a:pt x="3718" y="-1762"/>
                      <a:pt x="-563" y="2454"/>
                      <a:pt x="-758" y="5991"/>
                    </a:cubicBezTo>
                    <a:cubicBezTo>
                      <a:pt x="-796" y="6690"/>
                      <a:pt x="-723" y="7794"/>
                      <a:pt x="382" y="8883"/>
                    </a:cubicBezTo>
                    <a:cubicBezTo>
                      <a:pt x="708" y="9204"/>
                      <a:pt x="2525" y="10088"/>
                      <a:pt x="4673" y="13070"/>
                    </a:cubicBezTo>
                    <a:cubicBezTo>
                      <a:pt x="5567" y="14312"/>
                      <a:pt x="7359" y="15263"/>
                      <a:pt x="9808" y="14876"/>
                    </a:cubicBezTo>
                    <a:cubicBezTo>
                      <a:pt x="12351" y="14474"/>
                      <a:pt x="15956" y="12398"/>
                      <a:pt x="17197" y="10768"/>
                    </a:cubicBezTo>
                    <a:cubicBezTo>
                      <a:pt x="18206" y="9444"/>
                      <a:pt x="18348" y="8039"/>
                      <a:pt x="17805" y="6586"/>
                    </a:cubicBezTo>
                    <a:cubicBezTo>
                      <a:pt x="17532" y="5853"/>
                      <a:pt x="16970" y="5026"/>
                      <a:pt x="16154" y="4280"/>
                    </a:cubicBezTo>
                    <a:cubicBezTo>
                      <a:pt x="15564" y="3744"/>
                      <a:pt x="14324" y="2828"/>
                      <a:pt x="14144" y="2696"/>
                    </a:cubicBezTo>
                    <a:close/>
                    <a:moveTo>
                      <a:pt x="7333" y="4095"/>
                    </a:moveTo>
                    <a:cubicBezTo>
                      <a:pt x="8981" y="4966"/>
                      <a:pt x="10209" y="3623"/>
                      <a:pt x="11442" y="5140"/>
                    </a:cubicBezTo>
                    <a:cubicBezTo>
                      <a:pt x="12125" y="5977"/>
                      <a:pt x="15144" y="7454"/>
                      <a:pt x="14300" y="8561"/>
                    </a:cubicBezTo>
                    <a:cubicBezTo>
                      <a:pt x="13097" y="10142"/>
                      <a:pt x="8530" y="12192"/>
                      <a:pt x="7629" y="10941"/>
                    </a:cubicBezTo>
                    <a:cubicBezTo>
                      <a:pt x="4998" y="7289"/>
                      <a:pt x="2866" y="6444"/>
                      <a:pt x="2880" y="6192"/>
                    </a:cubicBezTo>
                    <a:cubicBezTo>
                      <a:pt x="2968" y="4595"/>
                      <a:pt x="5016" y="2871"/>
                      <a:pt x="7333" y="40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5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84375" y="3466656"/>
              <a:ext cx="18882" cy="14964"/>
              <a:chOff x="3284375" y="3466656"/>
              <a:chExt cx="18882" cy="14964"/>
            </a:xfrm>
          </p:grpSpPr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B6B82422-76A6-DD4F-8C83-9E797D3A7694}"/>
                  </a:ext>
                </a:extLst>
              </p:cNvPr>
              <p:cNvSpPr/>
              <p:nvPr/>
            </p:nvSpPr>
            <p:spPr>
              <a:xfrm>
                <a:off x="3288020" y="3470338"/>
                <a:ext cx="11568" cy="7647"/>
              </a:xfrm>
              <a:custGeom>
                <a:avLst/>
                <a:gdLst>
                  <a:gd name="connsiteX0" fmla="*/ 3545 w 11568"/>
                  <a:gd name="connsiteY0" fmla="*/ 329 h 7647"/>
                  <a:gd name="connsiteX1" fmla="*/ 7654 w 11568"/>
                  <a:gd name="connsiteY1" fmla="*/ 1374 h 7647"/>
                  <a:gd name="connsiteX2" fmla="*/ 10511 w 11568"/>
                  <a:gd name="connsiteY2" fmla="*/ 4795 h 7647"/>
                  <a:gd name="connsiteX3" fmla="*/ 3840 w 11568"/>
                  <a:gd name="connsiteY3" fmla="*/ 7175 h 7647"/>
                  <a:gd name="connsiteX4" fmla="*/ -909 w 11568"/>
                  <a:gd name="connsiteY4" fmla="*/ 2426 h 7647"/>
                  <a:gd name="connsiteX5" fmla="*/ 3545 w 11568"/>
                  <a:gd name="connsiteY5" fmla="*/ 32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5" y="329"/>
                    </a:moveTo>
                    <a:cubicBezTo>
                      <a:pt x="5193" y="1200"/>
                      <a:pt x="6420" y="-143"/>
                      <a:pt x="7654" y="1374"/>
                    </a:cubicBezTo>
                    <a:cubicBezTo>
                      <a:pt x="8336" y="2211"/>
                      <a:pt x="11356" y="3687"/>
                      <a:pt x="10511" y="4795"/>
                    </a:cubicBezTo>
                    <a:cubicBezTo>
                      <a:pt x="9308" y="6376"/>
                      <a:pt x="4741" y="8426"/>
                      <a:pt x="3840" y="7175"/>
                    </a:cubicBezTo>
                    <a:cubicBezTo>
                      <a:pt x="1210" y="3522"/>
                      <a:pt x="-923" y="2678"/>
                      <a:pt x="-909" y="2426"/>
                    </a:cubicBezTo>
                    <a:cubicBezTo>
                      <a:pt x="-821" y="828"/>
                      <a:pt x="1227" y="-896"/>
                      <a:pt x="3545" y="32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D022C4B3-19C3-0244-8607-EFE3021064E7}"/>
                  </a:ext>
                </a:extLst>
              </p:cNvPr>
              <p:cNvSpPr/>
              <p:nvPr/>
            </p:nvSpPr>
            <p:spPr>
              <a:xfrm>
                <a:off x="3284375" y="3466656"/>
                <a:ext cx="18882" cy="14964"/>
              </a:xfrm>
              <a:custGeom>
                <a:avLst/>
                <a:gdLst>
                  <a:gd name="connsiteX0" fmla="*/ 14001 w 18882"/>
                  <a:gd name="connsiteY0" fmla="*/ 2612 h 14964"/>
                  <a:gd name="connsiteX1" fmla="*/ 10903 w 18882"/>
                  <a:gd name="connsiteY1" fmla="*/ 755 h 14964"/>
                  <a:gd name="connsiteX2" fmla="*/ 8686 w 18882"/>
                  <a:gd name="connsiteY2" fmla="*/ 685 h 14964"/>
                  <a:gd name="connsiteX3" fmla="*/ -902 w 18882"/>
                  <a:gd name="connsiteY3" fmla="*/ 5907 h 14964"/>
                  <a:gd name="connsiteX4" fmla="*/ 239 w 18882"/>
                  <a:gd name="connsiteY4" fmla="*/ 8799 h 14964"/>
                  <a:gd name="connsiteX5" fmla="*/ 4529 w 18882"/>
                  <a:gd name="connsiteY5" fmla="*/ 12986 h 14964"/>
                  <a:gd name="connsiteX6" fmla="*/ 9665 w 18882"/>
                  <a:gd name="connsiteY6" fmla="*/ 14792 h 14964"/>
                  <a:gd name="connsiteX7" fmla="*/ 17053 w 18882"/>
                  <a:gd name="connsiteY7" fmla="*/ 10684 h 14964"/>
                  <a:gd name="connsiteX8" fmla="*/ 17662 w 18882"/>
                  <a:gd name="connsiteY8" fmla="*/ 6501 h 14964"/>
                  <a:gd name="connsiteX9" fmla="*/ 16010 w 18882"/>
                  <a:gd name="connsiteY9" fmla="*/ 4196 h 14964"/>
                  <a:gd name="connsiteX10" fmla="*/ 14001 w 18882"/>
                  <a:gd name="connsiteY10" fmla="*/ 2612 h 14964"/>
                  <a:gd name="connsiteX11" fmla="*/ 7190 w 18882"/>
                  <a:gd name="connsiteY11" fmla="*/ 4011 h 14964"/>
                  <a:gd name="connsiteX12" fmla="*/ 11299 w 18882"/>
                  <a:gd name="connsiteY12" fmla="*/ 5056 h 14964"/>
                  <a:gd name="connsiteX13" fmla="*/ 14156 w 18882"/>
                  <a:gd name="connsiteY13" fmla="*/ 8477 h 14964"/>
                  <a:gd name="connsiteX14" fmla="*/ 7485 w 18882"/>
                  <a:gd name="connsiteY14" fmla="*/ 10857 h 14964"/>
                  <a:gd name="connsiteX15" fmla="*/ 2736 w 18882"/>
                  <a:gd name="connsiteY15" fmla="*/ 6108 h 14964"/>
                  <a:gd name="connsiteX16" fmla="*/ 7190 w 18882"/>
                  <a:gd name="connsiteY16" fmla="*/ 4011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1" y="2612"/>
                    </a:moveTo>
                    <a:cubicBezTo>
                      <a:pt x="12991" y="1428"/>
                      <a:pt x="11944" y="966"/>
                      <a:pt x="10903" y="755"/>
                    </a:cubicBezTo>
                    <a:cubicBezTo>
                      <a:pt x="10292" y="631"/>
                      <a:pt x="9083" y="668"/>
                      <a:pt x="8686" y="685"/>
                    </a:cubicBezTo>
                    <a:cubicBezTo>
                      <a:pt x="3574" y="-1846"/>
                      <a:pt x="-706" y="2369"/>
                      <a:pt x="-902" y="5907"/>
                    </a:cubicBezTo>
                    <a:cubicBezTo>
                      <a:pt x="-940" y="6606"/>
                      <a:pt x="-867" y="7710"/>
                      <a:pt x="239" y="8799"/>
                    </a:cubicBezTo>
                    <a:cubicBezTo>
                      <a:pt x="564" y="9120"/>
                      <a:pt x="2381" y="10003"/>
                      <a:pt x="4529" y="12986"/>
                    </a:cubicBezTo>
                    <a:cubicBezTo>
                      <a:pt x="5423" y="14227"/>
                      <a:pt x="7216" y="15178"/>
                      <a:pt x="9665" y="14792"/>
                    </a:cubicBezTo>
                    <a:cubicBezTo>
                      <a:pt x="12208" y="14390"/>
                      <a:pt x="15812" y="12314"/>
                      <a:pt x="17053" y="10684"/>
                    </a:cubicBezTo>
                    <a:cubicBezTo>
                      <a:pt x="18063" y="9359"/>
                      <a:pt x="18204" y="7954"/>
                      <a:pt x="17662" y="6501"/>
                    </a:cubicBezTo>
                    <a:cubicBezTo>
                      <a:pt x="17388" y="5769"/>
                      <a:pt x="16827" y="4942"/>
                      <a:pt x="16010" y="4196"/>
                    </a:cubicBezTo>
                    <a:cubicBezTo>
                      <a:pt x="15421" y="3660"/>
                      <a:pt x="14180" y="2744"/>
                      <a:pt x="14001" y="2612"/>
                    </a:cubicBezTo>
                    <a:close/>
                    <a:moveTo>
                      <a:pt x="7190" y="4011"/>
                    </a:moveTo>
                    <a:cubicBezTo>
                      <a:pt x="8838" y="4882"/>
                      <a:pt x="10065" y="3539"/>
                      <a:pt x="11299" y="5056"/>
                    </a:cubicBezTo>
                    <a:cubicBezTo>
                      <a:pt x="11981" y="5893"/>
                      <a:pt x="15001" y="7369"/>
                      <a:pt x="14156" y="8477"/>
                    </a:cubicBezTo>
                    <a:cubicBezTo>
                      <a:pt x="12953" y="10058"/>
                      <a:pt x="8386" y="12108"/>
                      <a:pt x="7485" y="10857"/>
                    </a:cubicBezTo>
                    <a:cubicBezTo>
                      <a:pt x="4855" y="7204"/>
                      <a:pt x="2722" y="6360"/>
                      <a:pt x="2736" y="6108"/>
                    </a:cubicBezTo>
                    <a:cubicBezTo>
                      <a:pt x="2824" y="4510"/>
                      <a:pt x="4872" y="2786"/>
                      <a:pt x="7190" y="4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5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25587" y="3634911"/>
              <a:ext cx="18882" cy="14964"/>
              <a:chOff x="3325587" y="3634911"/>
              <a:chExt cx="18882" cy="14964"/>
            </a:xfrm>
          </p:grpSpPr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418DD072-D95B-DE40-8E93-7F01BDE4D94F}"/>
                  </a:ext>
                </a:extLst>
              </p:cNvPr>
              <p:cNvSpPr/>
              <p:nvPr/>
            </p:nvSpPr>
            <p:spPr>
              <a:xfrm>
                <a:off x="3329232" y="3638593"/>
                <a:ext cx="11568" cy="7647"/>
              </a:xfrm>
              <a:custGeom>
                <a:avLst/>
                <a:gdLst>
                  <a:gd name="connsiteX0" fmla="*/ 3568 w 11568"/>
                  <a:gd name="connsiteY0" fmla="*/ 422 h 7647"/>
                  <a:gd name="connsiteX1" fmla="*/ 7676 w 11568"/>
                  <a:gd name="connsiteY1" fmla="*/ 1466 h 7647"/>
                  <a:gd name="connsiteX2" fmla="*/ 10534 w 11568"/>
                  <a:gd name="connsiteY2" fmla="*/ 4888 h 7647"/>
                  <a:gd name="connsiteX3" fmla="*/ 3863 w 11568"/>
                  <a:gd name="connsiteY3" fmla="*/ 7267 h 7647"/>
                  <a:gd name="connsiteX4" fmla="*/ -886 w 11568"/>
                  <a:gd name="connsiteY4" fmla="*/ 2518 h 7647"/>
                  <a:gd name="connsiteX5" fmla="*/ 3568 w 11568"/>
                  <a:gd name="connsiteY5" fmla="*/ 42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8" y="422"/>
                    </a:moveTo>
                    <a:cubicBezTo>
                      <a:pt x="5215" y="1293"/>
                      <a:pt x="6443" y="-51"/>
                      <a:pt x="7676" y="1466"/>
                    </a:cubicBezTo>
                    <a:cubicBezTo>
                      <a:pt x="8359" y="2304"/>
                      <a:pt x="11379" y="3780"/>
                      <a:pt x="10534" y="4888"/>
                    </a:cubicBezTo>
                    <a:cubicBezTo>
                      <a:pt x="9331" y="6469"/>
                      <a:pt x="4764" y="8518"/>
                      <a:pt x="3863" y="7267"/>
                    </a:cubicBezTo>
                    <a:cubicBezTo>
                      <a:pt x="1233" y="3615"/>
                      <a:pt x="-900" y="2770"/>
                      <a:pt x="-886" y="2518"/>
                    </a:cubicBezTo>
                    <a:cubicBezTo>
                      <a:pt x="-798" y="921"/>
                      <a:pt x="1250" y="-803"/>
                      <a:pt x="3568" y="42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48489DF0-C4C7-CE44-9915-173B75E3A167}"/>
                  </a:ext>
                </a:extLst>
              </p:cNvPr>
              <p:cNvSpPr/>
              <p:nvPr/>
            </p:nvSpPr>
            <p:spPr>
              <a:xfrm>
                <a:off x="3325587" y="3634911"/>
                <a:ext cx="18882" cy="14964"/>
              </a:xfrm>
              <a:custGeom>
                <a:avLst/>
                <a:gdLst>
                  <a:gd name="connsiteX0" fmla="*/ 14023 w 18882"/>
                  <a:gd name="connsiteY0" fmla="*/ 2704 h 14964"/>
                  <a:gd name="connsiteX1" fmla="*/ 10926 w 18882"/>
                  <a:gd name="connsiteY1" fmla="*/ 848 h 14964"/>
                  <a:gd name="connsiteX2" fmla="*/ 8709 w 18882"/>
                  <a:gd name="connsiteY2" fmla="*/ 778 h 14964"/>
                  <a:gd name="connsiteX3" fmla="*/ -879 w 18882"/>
                  <a:gd name="connsiteY3" fmla="*/ 5999 h 14964"/>
                  <a:gd name="connsiteX4" fmla="*/ 261 w 18882"/>
                  <a:gd name="connsiteY4" fmla="*/ 8891 h 14964"/>
                  <a:gd name="connsiteX5" fmla="*/ 4552 w 18882"/>
                  <a:gd name="connsiteY5" fmla="*/ 13078 h 14964"/>
                  <a:gd name="connsiteX6" fmla="*/ 9687 w 18882"/>
                  <a:gd name="connsiteY6" fmla="*/ 14884 h 14964"/>
                  <a:gd name="connsiteX7" fmla="*/ 17076 w 18882"/>
                  <a:gd name="connsiteY7" fmla="*/ 10777 h 14964"/>
                  <a:gd name="connsiteX8" fmla="*/ 17684 w 18882"/>
                  <a:gd name="connsiteY8" fmla="*/ 6594 h 14964"/>
                  <a:gd name="connsiteX9" fmla="*/ 16033 w 18882"/>
                  <a:gd name="connsiteY9" fmla="*/ 4288 h 14964"/>
                  <a:gd name="connsiteX10" fmla="*/ 14023 w 18882"/>
                  <a:gd name="connsiteY10" fmla="*/ 2704 h 14964"/>
                  <a:gd name="connsiteX11" fmla="*/ 7212 w 18882"/>
                  <a:gd name="connsiteY11" fmla="*/ 4103 h 14964"/>
                  <a:gd name="connsiteX12" fmla="*/ 11321 w 18882"/>
                  <a:gd name="connsiteY12" fmla="*/ 5148 h 14964"/>
                  <a:gd name="connsiteX13" fmla="*/ 14179 w 18882"/>
                  <a:gd name="connsiteY13" fmla="*/ 8569 h 14964"/>
                  <a:gd name="connsiteX14" fmla="*/ 7508 w 18882"/>
                  <a:gd name="connsiteY14" fmla="*/ 10949 h 14964"/>
                  <a:gd name="connsiteX15" fmla="*/ 2759 w 18882"/>
                  <a:gd name="connsiteY15" fmla="*/ 6200 h 14964"/>
                  <a:gd name="connsiteX16" fmla="*/ 7212 w 18882"/>
                  <a:gd name="connsiteY16" fmla="*/ 410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23" y="2704"/>
                    </a:moveTo>
                    <a:cubicBezTo>
                      <a:pt x="13014" y="1521"/>
                      <a:pt x="11966" y="1058"/>
                      <a:pt x="10926" y="848"/>
                    </a:cubicBezTo>
                    <a:cubicBezTo>
                      <a:pt x="10314" y="723"/>
                      <a:pt x="9105" y="761"/>
                      <a:pt x="8709" y="778"/>
                    </a:cubicBezTo>
                    <a:cubicBezTo>
                      <a:pt x="3597" y="-1753"/>
                      <a:pt x="-684" y="2462"/>
                      <a:pt x="-879" y="5999"/>
                    </a:cubicBezTo>
                    <a:cubicBezTo>
                      <a:pt x="-917" y="6698"/>
                      <a:pt x="-845" y="7802"/>
                      <a:pt x="261" y="8891"/>
                    </a:cubicBezTo>
                    <a:cubicBezTo>
                      <a:pt x="587" y="9212"/>
                      <a:pt x="2404" y="10096"/>
                      <a:pt x="4552" y="13078"/>
                    </a:cubicBezTo>
                    <a:cubicBezTo>
                      <a:pt x="5446" y="14320"/>
                      <a:pt x="7238" y="15271"/>
                      <a:pt x="9687" y="14884"/>
                    </a:cubicBezTo>
                    <a:cubicBezTo>
                      <a:pt x="12230" y="14482"/>
                      <a:pt x="15835" y="12406"/>
                      <a:pt x="17076" y="10777"/>
                    </a:cubicBezTo>
                    <a:cubicBezTo>
                      <a:pt x="18085" y="9452"/>
                      <a:pt x="18227" y="8047"/>
                      <a:pt x="17684" y="6594"/>
                    </a:cubicBezTo>
                    <a:cubicBezTo>
                      <a:pt x="17411" y="5861"/>
                      <a:pt x="16849" y="5034"/>
                      <a:pt x="16033" y="4288"/>
                    </a:cubicBezTo>
                    <a:cubicBezTo>
                      <a:pt x="15443" y="3752"/>
                      <a:pt x="14202" y="2836"/>
                      <a:pt x="14023" y="2704"/>
                    </a:cubicBezTo>
                    <a:close/>
                    <a:moveTo>
                      <a:pt x="7212" y="4103"/>
                    </a:moveTo>
                    <a:cubicBezTo>
                      <a:pt x="8860" y="4974"/>
                      <a:pt x="10087" y="3631"/>
                      <a:pt x="11321" y="5148"/>
                    </a:cubicBezTo>
                    <a:cubicBezTo>
                      <a:pt x="12004" y="5985"/>
                      <a:pt x="15023" y="7462"/>
                      <a:pt x="14179" y="8569"/>
                    </a:cubicBezTo>
                    <a:cubicBezTo>
                      <a:pt x="12976" y="10150"/>
                      <a:pt x="8409" y="12200"/>
                      <a:pt x="7508" y="10949"/>
                    </a:cubicBezTo>
                    <a:cubicBezTo>
                      <a:pt x="4877" y="7297"/>
                      <a:pt x="2745" y="6452"/>
                      <a:pt x="2759" y="6200"/>
                    </a:cubicBezTo>
                    <a:cubicBezTo>
                      <a:pt x="2847" y="4603"/>
                      <a:pt x="4895" y="2879"/>
                      <a:pt x="7212" y="41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5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17979" y="3424728"/>
              <a:ext cx="18882" cy="14964"/>
              <a:chOff x="3517979" y="3424728"/>
              <a:chExt cx="18882" cy="14964"/>
            </a:xfrm>
          </p:grpSpPr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25D78ECB-8676-2746-AA2A-E38BE1A39CB0}"/>
                  </a:ext>
                </a:extLst>
              </p:cNvPr>
              <p:cNvSpPr/>
              <p:nvPr/>
            </p:nvSpPr>
            <p:spPr>
              <a:xfrm>
                <a:off x="3521624" y="3428410"/>
                <a:ext cx="11568" cy="7647"/>
              </a:xfrm>
              <a:custGeom>
                <a:avLst/>
                <a:gdLst>
                  <a:gd name="connsiteX0" fmla="*/ 3673 w 11568"/>
                  <a:gd name="connsiteY0" fmla="*/ 306 h 7647"/>
                  <a:gd name="connsiteX1" fmla="*/ 7782 w 11568"/>
                  <a:gd name="connsiteY1" fmla="*/ 1351 h 7647"/>
                  <a:gd name="connsiteX2" fmla="*/ 10640 w 11568"/>
                  <a:gd name="connsiteY2" fmla="*/ 4772 h 7647"/>
                  <a:gd name="connsiteX3" fmla="*/ 3968 w 11568"/>
                  <a:gd name="connsiteY3" fmla="*/ 7152 h 7647"/>
                  <a:gd name="connsiteX4" fmla="*/ -781 w 11568"/>
                  <a:gd name="connsiteY4" fmla="*/ 2403 h 7647"/>
                  <a:gd name="connsiteX5" fmla="*/ 3673 w 11568"/>
                  <a:gd name="connsiteY5" fmla="*/ 30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73" y="306"/>
                    </a:moveTo>
                    <a:cubicBezTo>
                      <a:pt x="5321" y="1177"/>
                      <a:pt x="6548" y="-166"/>
                      <a:pt x="7782" y="1351"/>
                    </a:cubicBezTo>
                    <a:cubicBezTo>
                      <a:pt x="8465" y="2188"/>
                      <a:pt x="11484" y="3664"/>
                      <a:pt x="10640" y="4772"/>
                    </a:cubicBezTo>
                    <a:cubicBezTo>
                      <a:pt x="9437" y="6353"/>
                      <a:pt x="4870" y="8403"/>
                      <a:pt x="3968" y="7152"/>
                    </a:cubicBezTo>
                    <a:cubicBezTo>
                      <a:pt x="1338" y="3499"/>
                      <a:pt x="-794" y="2655"/>
                      <a:pt x="-781" y="2403"/>
                    </a:cubicBezTo>
                    <a:cubicBezTo>
                      <a:pt x="-692" y="805"/>
                      <a:pt x="1356" y="-919"/>
                      <a:pt x="3673" y="30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FC507438-A08D-EF42-A235-7C623D33177B}"/>
                  </a:ext>
                </a:extLst>
              </p:cNvPr>
              <p:cNvSpPr/>
              <p:nvPr/>
            </p:nvSpPr>
            <p:spPr>
              <a:xfrm>
                <a:off x="3517979" y="3424728"/>
                <a:ext cx="18882" cy="14964"/>
              </a:xfrm>
              <a:custGeom>
                <a:avLst/>
                <a:gdLst>
                  <a:gd name="connsiteX0" fmla="*/ 14129 w 18882"/>
                  <a:gd name="connsiteY0" fmla="*/ 2589 h 14964"/>
                  <a:gd name="connsiteX1" fmla="*/ 11031 w 18882"/>
                  <a:gd name="connsiteY1" fmla="*/ 732 h 14964"/>
                  <a:gd name="connsiteX2" fmla="*/ 8815 w 18882"/>
                  <a:gd name="connsiteY2" fmla="*/ 662 h 14964"/>
                  <a:gd name="connsiteX3" fmla="*/ -773 w 18882"/>
                  <a:gd name="connsiteY3" fmla="*/ 5884 h 14964"/>
                  <a:gd name="connsiteX4" fmla="*/ 367 w 18882"/>
                  <a:gd name="connsiteY4" fmla="*/ 8776 h 14964"/>
                  <a:gd name="connsiteX5" fmla="*/ 4658 w 18882"/>
                  <a:gd name="connsiteY5" fmla="*/ 12963 h 14964"/>
                  <a:gd name="connsiteX6" fmla="*/ 9793 w 18882"/>
                  <a:gd name="connsiteY6" fmla="*/ 14769 h 14964"/>
                  <a:gd name="connsiteX7" fmla="*/ 17181 w 18882"/>
                  <a:gd name="connsiteY7" fmla="*/ 10661 h 14964"/>
                  <a:gd name="connsiteX8" fmla="*/ 17790 w 18882"/>
                  <a:gd name="connsiteY8" fmla="*/ 6478 h 14964"/>
                  <a:gd name="connsiteX9" fmla="*/ 16139 w 18882"/>
                  <a:gd name="connsiteY9" fmla="*/ 4173 h 14964"/>
                  <a:gd name="connsiteX10" fmla="*/ 14129 w 18882"/>
                  <a:gd name="connsiteY10" fmla="*/ 2589 h 14964"/>
                  <a:gd name="connsiteX11" fmla="*/ 7318 w 18882"/>
                  <a:gd name="connsiteY11" fmla="*/ 3988 h 14964"/>
                  <a:gd name="connsiteX12" fmla="*/ 11427 w 18882"/>
                  <a:gd name="connsiteY12" fmla="*/ 5033 h 14964"/>
                  <a:gd name="connsiteX13" fmla="*/ 14285 w 18882"/>
                  <a:gd name="connsiteY13" fmla="*/ 8454 h 14964"/>
                  <a:gd name="connsiteX14" fmla="*/ 7613 w 18882"/>
                  <a:gd name="connsiteY14" fmla="*/ 10834 h 14964"/>
                  <a:gd name="connsiteX15" fmla="*/ 2864 w 18882"/>
                  <a:gd name="connsiteY15" fmla="*/ 6085 h 14964"/>
                  <a:gd name="connsiteX16" fmla="*/ 7318 w 18882"/>
                  <a:gd name="connsiteY16" fmla="*/ 398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9" y="2589"/>
                    </a:moveTo>
                    <a:cubicBezTo>
                      <a:pt x="13119" y="1405"/>
                      <a:pt x="12072" y="943"/>
                      <a:pt x="11031" y="732"/>
                    </a:cubicBezTo>
                    <a:cubicBezTo>
                      <a:pt x="10420" y="608"/>
                      <a:pt x="9211" y="645"/>
                      <a:pt x="8815" y="662"/>
                    </a:cubicBezTo>
                    <a:cubicBezTo>
                      <a:pt x="3703" y="-1869"/>
                      <a:pt x="-578" y="2346"/>
                      <a:pt x="-773" y="5884"/>
                    </a:cubicBezTo>
                    <a:cubicBezTo>
                      <a:pt x="-812" y="6583"/>
                      <a:pt x="-739" y="7687"/>
                      <a:pt x="367" y="8776"/>
                    </a:cubicBezTo>
                    <a:cubicBezTo>
                      <a:pt x="693" y="9097"/>
                      <a:pt x="2509" y="9980"/>
                      <a:pt x="4658" y="12963"/>
                    </a:cubicBezTo>
                    <a:cubicBezTo>
                      <a:pt x="5552" y="14204"/>
                      <a:pt x="7344" y="15155"/>
                      <a:pt x="9793" y="14769"/>
                    </a:cubicBezTo>
                    <a:cubicBezTo>
                      <a:pt x="12336" y="14367"/>
                      <a:pt x="15941" y="12291"/>
                      <a:pt x="17181" y="10661"/>
                    </a:cubicBezTo>
                    <a:cubicBezTo>
                      <a:pt x="18191" y="9336"/>
                      <a:pt x="18333" y="7931"/>
                      <a:pt x="17790" y="6478"/>
                    </a:cubicBezTo>
                    <a:cubicBezTo>
                      <a:pt x="17516" y="5745"/>
                      <a:pt x="16955" y="4919"/>
                      <a:pt x="16139" y="4173"/>
                    </a:cubicBezTo>
                    <a:cubicBezTo>
                      <a:pt x="15549" y="3637"/>
                      <a:pt x="14308" y="2721"/>
                      <a:pt x="14129" y="2589"/>
                    </a:cubicBezTo>
                    <a:close/>
                    <a:moveTo>
                      <a:pt x="7318" y="3988"/>
                    </a:moveTo>
                    <a:cubicBezTo>
                      <a:pt x="8966" y="4859"/>
                      <a:pt x="10193" y="3516"/>
                      <a:pt x="11427" y="5033"/>
                    </a:cubicBezTo>
                    <a:cubicBezTo>
                      <a:pt x="12110" y="5870"/>
                      <a:pt x="15129" y="7346"/>
                      <a:pt x="14285" y="8454"/>
                    </a:cubicBezTo>
                    <a:cubicBezTo>
                      <a:pt x="13081" y="10035"/>
                      <a:pt x="8514" y="12085"/>
                      <a:pt x="7613" y="10834"/>
                    </a:cubicBezTo>
                    <a:cubicBezTo>
                      <a:pt x="4983" y="7181"/>
                      <a:pt x="2851" y="6337"/>
                      <a:pt x="2864" y="6085"/>
                    </a:cubicBezTo>
                    <a:cubicBezTo>
                      <a:pt x="2952" y="4487"/>
                      <a:pt x="5001" y="2763"/>
                      <a:pt x="7318" y="39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6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65639" y="3458373"/>
              <a:ext cx="18882" cy="14964"/>
              <a:chOff x="3565639" y="3458373"/>
              <a:chExt cx="18882" cy="14964"/>
            </a:xfrm>
          </p:grpSpPr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239F47B9-7BC9-BA42-A100-7D5C00766FA8}"/>
                  </a:ext>
                </a:extLst>
              </p:cNvPr>
              <p:cNvSpPr/>
              <p:nvPr/>
            </p:nvSpPr>
            <p:spPr>
              <a:xfrm>
                <a:off x="3569284" y="3462055"/>
                <a:ext cx="11568" cy="7647"/>
              </a:xfrm>
              <a:custGeom>
                <a:avLst/>
                <a:gdLst>
                  <a:gd name="connsiteX0" fmla="*/ 3699 w 11568"/>
                  <a:gd name="connsiteY0" fmla="*/ 325 h 7647"/>
                  <a:gd name="connsiteX1" fmla="*/ 7808 w 11568"/>
                  <a:gd name="connsiteY1" fmla="*/ 1369 h 7647"/>
                  <a:gd name="connsiteX2" fmla="*/ 10666 w 11568"/>
                  <a:gd name="connsiteY2" fmla="*/ 4791 h 7647"/>
                  <a:gd name="connsiteX3" fmla="*/ 3995 w 11568"/>
                  <a:gd name="connsiteY3" fmla="*/ 7170 h 7647"/>
                  <a:gd name="connsiteX4" fmla="*/ -754 w 11568"/>
                  <a:gd name="connsiteY4" fmla="*/ 2421 h 7647"/>
                  <a:gd name="connsiteX5" fmla="*/ 3699 w 11568"/>
                  <a:gd name="connsiteY5" fmla="*/ 32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99" y="325"/>
                    </a:moveTo>
                    <a:cubicBezTo>
                      <a:pt x="5347" y="1196"/>
                      <a:pt x="6574" y="-148"/>
                      <a:pt x="7808" y="1369"/>
                    </a:cubicBezTo>
                    <a:cubicBezTo>
                      <a:pt x="8491" y="2207"/>
                      <a:pt x="11510" y="3683"/>
                      <a:pt x="10666" y="4791"/>
                    </a:cubicBezTo>
                    <a:cubicBezTo>
                      <a:pt x="9463" y="6372"/>
                      <a:pt x="4896" y="8421"/>
                      <a:pt x="3995" y="7170"/>
                    </a:cubicBezTo>
                    <a:cubicBezTo>
                      <a:pt x="1364" y="3518"/>
                      <a:pt x="-768" y="2673"/>
                      <a:pt x="-754" y="2421"/>
                    </a:cubicBezTo>
                    <a:cubicBezTo>
                      <a:pt x="-666" y="824"/>
                      <a:pt x="1382" y="-900"/>
                      <a:pt x="3699" y="32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2F04760C-AD00-7344-B7E1-E2E64FCE5FF5}"/>
                  </a:ext>
                </a:extLst>
              </p:cNvPr>
              <p:cNvSpPr/>
              <p:nvPr/>
            </p:nvSpPr>
            <p:spPr>
              <a:xfrm>
                <a:off x="3565639" y="3458373"/>
                <a:ext cx="18882" cy="14964"/>
              </a:xfrm>
              <a:custGeom>
                <a:avLst/>
                <a:gdLst>
                  <a:gd name="connsiteX0" fmla="*/ 14155 w 18882"/>
                  <a:gd name="connsiteY0" fmla="*/ 2607 h 14964"/>
                  <a:gd name="connsiteX1" fmla="*/ 11058 w 18882"/>
                  <a:gd name="connsiteY1" fmla="*/ 751 h 14964"/>
                  <a:gd name="connsiteX2" fmla="*/ 8841 w 18882"/>
                  <a:gd name="connsiteY2" fmla="*/ 681 h 14964"/>
                  <a:gd name="connsiteX3" fmla="*/ -747 w 18882"/>
                  <a:gd name="connsiteY3" fmla="*/ 5902 h 14964"/>
                  <a:gd name="connsiteX4" fmla="*/ 393 w 18882"/>
                  <a:gd name="connsiteY4" fmla="*/ 8794 h 14964"/>
                  <a:gd name="connsiteX5" fmla="*/ 4684 w 18882"/>
                  <a:gd name="connsiteY5" fmla="*/ 12981 h 14964"/>
                  <a:gd name="connsiteX6" fmla="*/ 9819 w 18882"/>
                  <a:gd name="connsiteY6" fmla="*/ 14787 h 14964"/>
                  <a:gd name="connsiteX7" fmla="*/ 17208 w 18882"/>
                  <a:gd name="connsiteY7" fmla="*/ 10680 h 14964"/>
                  <a:gd name="connsiteX8" fmla="*/ 17816 w 18882"/>
                  <a:gd name="connsiteY8" fmla="*/ 6497 h 14964"/>
                  <a:gd name="connsiteX9" fmla="*/ 16165 w 18882"/>
                  <a:gd name="connsiteY9" fmla="*/ 4191 h 14964"/>
                  <a:gd name="connsiteX10" fmla="*/ 14155 w 18882"/>
                  <a:gd name="connsiteY10" fmla="*/ 2607 h 14964"/>
                  <a:gd name="connsiteX11" fmla="*/ 7344 w 18882"/>
                  <a:gd name="connsiteY11" fmla="*/ 4007 h 14964"/>
                  <a:gd name="connsiteX12" fmla="*/ 11453 w 18882"/>
                  <a:gd name="connsiteY12" fmla="*/ 5051 h 14964"/>
                  <a:gd name="connsiteX13" fmla="*/ 14311 w 18882"/>
                  <a:gd name="connsiteY13" fmla="*/ 8473 h 14964"/>
                  <a:gd name="connsiteX14" fmla="*/ 7639 w 18882"/>
                  <a:gd name="connsiteY14" fmla="*/ 10852 h 14964"/>
                  <a:gd name="connsiteX15" fmla="*/ 2890 w 18882"/>
                  <a:gd name="connsiteY15" fmla="*/ 6103 h 14964"/>
                  <a:gd name="connsiteX16" fmla="*/ 7344 w 18882"/>
                  <a:gd name="connsiteY16" fmla="*/ 400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55" y="2607"/>
                    </a:moveTo>
                    <a:cubicBezTo>
                      <a:pt x="13145" y="1424"/>
                      <a:pt x="12098" y="962"/>
                      <a:pt x="11058" y="751"/>
                    </a:cubicBezTo>
                    <a:cubicBezTo>
                      <a:pt x="10446" y="627"/>
                      <a:pt x="9237" y="664"/>
                      <a:pt x="8841" y="681"/>
                    </a:cubicBezTo>
                    <a:cubicBezTo>
                      <a:pt x="3729" y="-1850"/>
                      <a:pt x="-552" y="2365"/>
                      <a:pt x="-747" y="5902"/>
                    </a:cubicBezTo>
                    <a:cubicBezTo>
                      <a:pt x="-785" y="6601"/>
                      <a:pt x="-713" y="7705"/>
                      <a:pt x="393" y="8794"/>
                    </a:cubicBezTo>
                    <a:cubicBezTo>
                      <a:pt x="719" y="9115"/>
                      <a:pt x="2536" y="9999"/>
                      <a:pt x="4684" y="12981"/>
                    </a:cubicBezTo>
                    <a:cubicBezTo>
                      <a:pt x="5578" y="14223"/>
                      <a:pt x="7370" y="15174"/>
                      <a:pt x="9819" y="14787"/>
                    </a:cubicBezTo>
                    <a:cubicBezTo>
                      <a:pt x="12362" y="14385"/>
                      <a:pt x="15967" y="12309"/>
                      <a:pt x="17208" y="10680"/>
                    </a:cubicBezTo>
                    <a:cubicBezTo>
                      <a:pt x="18217" y="9355"/>
                      <a:pt x="18359" y="7950"/>
                      <a:pt x="17816" y="6497"/>
                    </a:cubicBezTo>
                    <a:cubicBezTo>
                      <a:pt x="17542" y="5764"/>
                      <a:pt x="16981" y="4937"/>
                      <a:pt x="16165" y="4191"/>
                    </a:cubicBezTo>
                    <a:cubicBezTo>
                      <a:pt x="15575" y="3655"/>
                      <a:pt x="14334" y="2739"/>
                      <a:pt x="14155" y="2607"/>
                    </a:cubicBezTo>
                    <a:close/>
                    <a:moveTo>
                      <a:pt x="7344" y="4007"/>
                    </a:moveTo>
                    <a:cubicBezTo>
                      <a:pt x="8992" y="4877"/>
                      <a:pt x="10219" y="3534"/>
                      <a:pt x="11453" y="5051"/>
                    </a:cubicBezTo>
                    <a:cubicBezTo>
                      <a:pt x="12136" y="5889"/>
                      <a:pt x="15155" y="7365"/>
                      <a:pt x="14311" y="8473"/>
                    </a:cubicBezTo>
                    <a:cubicBezTo>
                      <a:pt x="13108" y="10054"/>
                      <a:pt x="8541" y="12103"/>
                      <a:pt x="7639" y="10852"/>
                    </a:cubicBezTo>
                    <a:cubicBezTo>
                      <a:pt x="5009" y="7200"/>
                      <a:pt x="2877" y="6355"/>
                      <a:pt x="2890" y="6103"/>
                    </a:cubicBezTo>
                    <a:cubicBezTo>
                      <a:pt x="2979" y="4506"/>
                      <a:pt x="5027" y="2782"/>
                      <a:pt x="7344" y="40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6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82473" y="3440373"/>
              <a:ext cx="18882" cy="14964"/>
              <a:chOff x="3382473" y="3440373"/>
              <a:chExt cx="18882" cy="14964"/>
            </a:xfrm>
          </p:grpSpPr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82F7C5F2-C296-D64B-89C3-BF149A0EF44E}"/>
                  </a:ext>
                </a:extLst>
              </p:cNvPr>
              <p:cNvSpPr/>
              <p:nvPr/>
            </p:nvSpPr>
            <p:spPr>
              <a:xfrm>
                <a:off x="3386118" y="3444055"/>
                <a:ext cx="11568" cy="7647"/>
              </a:xfrm>
              <a:custGeom>
                <a:avLst/>
                <a:gdLst>
                  <a:gd name="connsiteX0" fmla="*/ 3599 w 11568"/>
                  <a:gd name="connsiteY0" fmla="*/ 315 h 7647"/>
                  <a:gd name="connsiteX1" fmla="*/ 7708 w 11568"/>
                  <a:gd name="connsiteY1" fmla="*/ 1359 h 7647"/>
                  <a:gd name="connsiteX2" fmla="*/ 10565 w 11568"/>
                  <a:gd name="connsiteY2" fmla="*/ 4781 h 7647"/>
                  <a:gd name="connsiteX3" fmla="*/ 3894 w 11568"/>
                  <a:gd name="connsiteY3" fmla="*/ 7161 h 7647"/>
                  <a:gd name="connsiteX4" fmla="*/ -855 w 11568"/>
                  <a:gd name="connsiteY4" fmla="*/ 2411 h 7647"/>
                  <a:gd name="connsiteX5" fmla="*/ 3599 w 11568"/>
                  <a:gd name="connsiteY5" fmla="*/ 31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99" y="315"/>
                    </a:moveTo>
                    <a:cubicBezTo>
                      <a:pt x="5247" y="1186"/>
                      <a:pt x="6474" y="-157"/>
                      <a:pt x="7708" y="1359"/>
                    </a:cubicBezTo>
                    <a:cubicBezTo>
                      <a:pt x="8390" y="2197"/>
                      <a:pt x="11410" y="3673"/>
                      <a:pt x="10565" y="4781"/>
                    </a:cubicBezTo>
                    <a:cubicBezTo>
                      <a:pt x="9362" y="6362"/>
                      <a:pt x="4795" y="8411"/>
                      <a:pt x="3894" y="7161"/>
                    </a:cubicBezTo>
                    <a:cubicBezTo>
                      <a:pt x="1264" y="3508"/>
                      <a:pt x="-869" y="2663"/>
                      <a:pt x="-855" y="2411"/>
                    </a:cubicBezTo>
                    <a:cubicBezTo>
                      <a:pt x="-767" y="814"/>
                      <a:pt x="1281" y="-910"/>
                      <a:pt x="3599" y="31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6" name="フリーフォーム 265">
                <a:extLst>
                  <a:ext uri="{FF2B5EF4-FFF2-40B4-BE49-F238E27FC236}">
                    <a16:creationId xmlns:a16="http://schemas.microsoft.com/office/drawing/2014/main" id="{CF31C797-49F8-194A-A267-37D10F6806C8}"/>
                  </a:ext>
                </a:extLst>
              </p:cNvPr>
              <p:cNvSpPr/>
              <p:nvPr/>
            </p:nvSpPr>
            <p:spPr>
              <a:xfrm>
                <a:off x="3382473" y="3440373"/>
                <a:ext cx="18882" cy="14964"/>
              </a:xfrm>
              <a:custGeom>
                <a:avLst/>
                <a:gdLst>
                  <a:gd name="connsiteX0" fmla="*/ 14054 w 18882"/>
                  <a:gd name="connsiteY0" fmla="*/ 2597 h 14964"/>
                  <a:gd name="connsiteX1" fmla="*/ 10957 w 18882"/>
                  <a:gd name="connsiteY1" fmla="*/ 741 h 14964"/>
                  <a:gd name="connsiteX2" fmla="*/ 8740 w 18882"/>
                  <a:gd name="connsiteY2" fmla="*/ 671 h 14964"/>
                  <a:gd name="connsiteX3" fmla="*/ -848 w 18882"/>
                  <a:gd name="connsiteY3" fmla="*/ 5892 h 14964"/>
                  <a:gd name="connsiteX4" fmla="*/ 293 w 18882"/>
                  <a:gd name="connsiteY4" fmla="*/ 8784 h 14964"/>
                  <a:gd name="connsiteX5" fmla="*/ 4583 w 18882"/>
                  <a:gd name="connsiteY5" fmla="*/ 12971 h 14964"/>
                  <a:gd name="connsiteX6" fmla="*/ 9719 w 18882"/>
                  <a:gd name="connsiteY6" fmla="*/ 14777 h 14964"/>
                  <a:gd name="connsiteX7" fmla="*/ 17107 w 18882"/>
                  <a:gd name="connsiteY7" fmla="*/ 10670 h 14964"/>
                  <a:gd name="connsiteX8" fmla="*/ 17716 w 18882"/>
                  <a:gd name="connsiteY8" fmla="*/ 6487 h 14964"/>
                  <a:gd name="connsiteX9" fmla="*/ 16064 w 18882"/>
                  <a:gd name="connsiteY9" fmla="*/ 4181 h 14964"/>
                  <a:gd name="connsiteX10" fmla="*/ 14054 w 18882"/>
                  <a:gd name="connsiteY10" fmla="*/ 2597 h 14964"/>
                  <a:gd name="connsiteX11" fmla="*/ 7244 w 18882"/>
                  <a:gd name="connsiteY11" fmla="*/ 3997 h 14964"/>
                  <a:gd name="connsiteX12" fmla="*/ 11352 w 18882"/>
                  <a:gd name="connsiteY12" fmla="*/ 5041 h 14964"/>
                  <a:gd name="connsiteX13" fmla="*/ 14210 w 18882"/>
                  <a:gd name="connsiteY13" fmla="*/ 8463 h 14964"/>
                  <a:gd name="connsiteX14" fmla="*/ 7539 w 18882"/>
                  <a:gd name="connsiteY14" fmla="*/ 10842 h 14964"/>
                  <a:gd name="connsiteX15" fmla="*/ 2790 w 18882"/>
                  <a:gd name="connsiteY15" fmla="*/ 6093 h 14964"/>
                  <a:gd name="connsiteX16" fmla="*/ 7244 w 18882"/>
                  <a:gd name="connsiteY16" fmla="*/ 399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54" y="2597"/>
                    </a:moveTo>
                    <a:cubicBezTo>
                      <a:pt x="13045" y="1414"/>
                      <a:pt x="11997" y="952"/>
                      <a:pt x="10957" y="741"/>
                    </a:cubicBezTo>
                    <a:cubicBezTo>
                      <a:pt x="10346" y="617"/>
                      <a:pt x="9136" y="654"/>
                      <a:pt x="8740" y="671"/>
                    </a:cubicBezTo>
                    <a:cubicBezTo>
                      <a:pt x="3628" y="-1860"/>
                      <a:pt x="-652" y="2355"/>
                      <a:pt x="-848" y="5892"/>
                    </a:cubicBezTo>
                    <a:cubicBezTo>
                      <a:pt x="-886" y="6592"/>
                      <a:pt x="-813" y="7696"/>
                      <a:pt x="293" y="8784"/>
                    </a:cubicBezTo>
                    <a:cubicBezTo>
                      <a:pt x="618" y="9105"/>
                      <a:pt x="2435" y="9989"/>
                      <a:pt x="4583" y="12971"/>
                    </a:cubicBezTo>
                    <a:cubicBezTo>
                      <a:pt x="5477" y="14213"/>
                      <a:pt x="7270" y="15164"/>
                      <a:pt x="9719" y="14777"/>
                    </a:cubicBezTo>
                    <a:cubicBezTo>
                      <a:pt x="12262" y="14375"/>
                      <a:pt x="15866" y="12299"/>
                      <a:pt x="17107" y="10670"/>
                    </a:cubicBezTo>
                    <a:cubicBezTo>
                      <a:pt x="18117" y="9345"/>
                      <a:pt x="18258" y="7940"/>
                      <a:pt x="17716" y="6487"/>
                    </a:cubicBezTo>
                    <a:cubicBezTo>
                      <a:pt x="17442" y="5754"/>
                      <a:pt x="16880" y="4927"/>
                      <a:pt x="16064" y="4181"/>
                    </a:cubicBezTo>
                    <a:cubicBezTo>
                      <a:pt x="15475" y="3645"/>
                      <a:pt x="14234" y="2729"/>
                      <a:pt x="14054" y="2597"/>
                    </a:cubicBezTo>
                    <a:close/>
                    <a:moveTo>
                      <a:pt x="7244" y="3997"/>
                    </a:moveTo>
                    <a:cubicBezTo>
                      <a:pt x="8892" y="4868"/>
                      <a:pt x="10119" y="3524"/>
                      <a:pt x="11352" y="5041"/>
                    </a:cubicBezTo>
                    <a:cubicBezTo>
                      <a:pt x="12035" y="5879"/>
                      <a:pt x="15055" y="7355"/>
                      <a:pt x="14210" y="8463"/>
                    </a:cubicBezTo>
                    <a:cubicBezTo>
                      <a:pt x="13007" y="10044"/>
                      <a:pt x="8440" y="12093"/>
                      <a:pt x="7539" y="10842"/>
                    </a:cubicBezTo>
                    <a:cubicBezTo>
                      <a:pt x="4909" y="7190"/>
                      <a:pt x="2776" y="6345"/>
                      <a:pt x="2790" y="6093"/>
                    </a:cubicBezTo>
                    <a:cubicBezTo>
                      <a:pt x="2878" y="4496"/>
                      <a:pt x="4926" y="2772"/>
                      <a:pt x="7244" y="39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6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82473" y="3650556"/>
              <a:ext cx="18882" cy="14964"/>
              <a:chOff x="3382473" y="3650556"/>
              <a:chExt cx="18882" cy="14964"/>
            </a:xfrm>
          </p:grpSpPr>
          <p:sp>
            <p:nvSpPr>
              <p:cNvPr id="268" name="フリーフォーム 267">
                <a:extLst>
                  <a:ext uri="{FF2B5EF4-FFF2-40B4-BE49-F238E27FC236}">
                    <a16:creationId xmlns:a16="http://schemas.microsoft.com/office/drawing/2014/main" id="{877B9CF9-6E57-3B44-906E-A2E71D07164E}"/>
                  </a:ext>
                </a:extLst>
              </p:cNvPr>
              <p:cNvSpPr/>
              <p:nvPr/>
            </p:nvSpPr>
            <p:spPr>
              <a:xfrm>
                <a:off x="3386118" y="3654238"/>
                <a:ext cx="11568" cy="7647"/>
              </a:xfrm>
              <a:custGeom>
                <a:avLst/>
                <a:gdLst>
                  <a:gd name="connsiteX0" fmla="*/ 3599 w 11568"/>
                  <a:gd name="connsiteY0" fmla="*/ 430 h 7647"/>
                  <a:gd name="connsiteX1" fmla="*/ 7708 w 11568"/>
                  <a:gd name="connsiteY1" fmla="*/ 1475 h 7647"/>
                  <a:gd name="connsiteX2" fmla="*/ 10565 w 11568"/>
                  <a:gd name="connsiteY2" fmla="*/ 4896 h 7647"/>
                  <a:gd name="connsiteX3" fmla="*/ 3894 w 11568"/>
                  <a:gd name="connsiteY3" fmla="*/ 7276 h 7647"/>
                  <a:gd name="connsiteX4" fmla="*/ -855 w 11568"/>
                  <a:gd name="connsiteY4" fmla="*/ 2527 h 7647"/>
                  <a:gd name="connsiteX5" fmla="*/ 3599 w 11568"/>
                  <a:gd name="connsiteY5" fmla="*/ 43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99" y="430"/>
                    </a:moveTo>
                    <a:cubicBezTo>
                      <a:pt x="5247" y="1301"/>
                      <a:pt x="6474" y="-42"/>
                      <a:pt x="7708" y="1475"/>
                    </a:cubicBezTo>
                    <a:cubicBezTo>
                      <a:pt x="8390" y="2312"/>
                      <a:pt x="11410" y="3788"/>
                      <a:pt x="10565" y="4896"/>
                    </a:cubicBezTo>
                    <a:cubicBezTo>
                      <a:pt x="9362" y="6477"/>
                      <a:pt x="4795" y="8527"/>
                      <a:pt x="3894" y="7276"/>
                    </a:cubicBezTo>
                    <a:cubicBezTo>
                      <a:pt x="1264" y="3623"/>
                      <a:pt x="-869" y="2779"/>
                      <a:pt x="-855" y="2527"/>
                    </a:cubicBezTo>
                    <a:cubicBezTo>
                      <a:pt x="-767" y="929"/>
                      <a:pt x="1281" y="-795"/>
                      <a:pt x="3599" y="43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69" name="フリーフォーム 268">
                <a:extLst>
                  <a:ext uri="{FF2B5EF4-FFF2-40B4-BE49-F238E27FC236}">
                    <a16:creationId xmlns:a16="http://schemas.microsoft.com/office/drawing/2014/main" id="{B5DCAAF0-C061-0B49-B254-73C47573A295}"/>
                  </a:ext>
                </a:extLst>
              </p:cNvPr>
              <p:cNvSpPr/>
              <p:nvPr/>
            </p:nvSpPr>
            <p:spPr>
              <a:xfrm>
                <a:off x="3382473" y="3650556"/>
                <a:ext cx="18882" cy="14964"/>
              </a:xfrm>
              <a:custGeom>
                <a:avLst/>
                <a:gdLst>
                  <a:gd name="connsiteX0" fmla="*/ 14054 w 18882"/>
                  <a:gd name="connsiteY0" fmla="*/ 2713 h 14964"/>
                  <a:gd name="connsiteX1" fmla="*/ 10957 w 18882"/>
                  <a:gd name="connsiteY1" fmla="*/ 856 h 14964"/>
                  <a:gd name="connsiteX2" fmla="*/ 8740 w 18882"/>
                  <a:gd name="connsiteY2" fmla="*/ 786 h 14964"/>
                  <a:gd name="connsiteX3" fmla="*/ -848 w 18882"/>
                  <a:gd name="connsiteY3" fmla="*/ 6008 h 14964"/>
                  <a:gd name="connsiteX4" fmla="*/ 293 w 18882"/>
                  <a:gd name="connsiteY4" fmla="*/ 8900 h 14964"/>
                  <a:gd name="connsiteX5" fmla="*/ 4583 w 18882"/>
                  <a:gd name="connsiteY5" fmla="*/ 13087 h 14964"/>
                  <a:gd name="connsiteX6" fmla="*/ 9719 w 18882"/>
                  <a:gd name="connsiteY6" fmla="*/ 14893 h 14964"/>
                  <a:gd name="connsiteX7" fmla="*/ 17107 w 18882"/>
                  <a:gd name="connsiteY7" fmla="*/ 10785 h 14964"/>
                  <a:gd name="connsiteX8" fmla="*/ 17716 w 18882"/>
                  <a:gd name="connsiteY8" fmla="*/ 6602 h 14964"/>
                  <a:gd name="connsiteX9" fmla="*/ 16064 w 18882"/>
                  <a:gd name="connsiteY9" fmla="*/ 4297 h 14964"/>
                  <a:gd name="connsiteX10" fmla="*/ 14054 w 18882"/>
                  <a:gd name="connsiteY10" fmla="*/ 2713 h 14964"/>
                  <a:gd name="connsiteX11" fmla="*/ 7244 w 18882"/>
                  <a:gd name="connsiteY11" fmla="*/ 4112 h 14964"/>
                  <a:gd name="connsiteX12" fmla="*/ 11352 w 18882"/>
                  <a:gd name="connsiteY12" fmla="*/ 5157 h 14964"/>
                  <a:gd name="connsiteX13" fmla="*/ 14210 w 18882"/>
                  <a:gd name="connsiteY13" fmla="*/ 8578 h 14964"/>
                  <a:gd name="connsiteX14" fmla="*/ 7539 w 18882"/>
                  <a:gd name="connsiteY14" fmla="*/ 10958 h 14964"/>
                  <a:gd name="connsiteX15" fmla="*/ 2790 w 18882"/>
                  <a:gd name="connsiteY15" fmla="*/ 6209 h 14964"/>
                  <a:gd name="connsiteX16" fmla="*/ 7244 w 18882"/>
                  <a:gd name="connsiteY16" fmla="*/ 411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54" y="2713"/>
                    </a:moveTo>
                    <a:cubicBezTo>
                      <a:pt x="13045" y="1529"/>
                      <a:pt x="11997" y="1067"/>
                      <a:pt x="10957" y="856"/>
                    </a:cubicBezTo>
                    <a:cubicBezTo>
                      <a:pt x="10346" y="732"/>
                      <a:pt x="9136" y="769"/>
                      <a:pt x="8740" y="786"/>
                    </a:cubicBezTo>
                    <a:cubicBezTo>
                      <a:pt x="3628" y="-1745"/>
                      <a:pt x="-652" y="2470"/>
                      <a:pt x="-848" y="6008"/>
                    </a:cubicBezTo>
                    <a:cubicBezTo>
                      <a:pt x="-886" y="6707"/>
                      <a:pt x="-813" y="7811"/>
                      <a:pt x="293" y="8900"/>
                    </a:cubicBezTo>
                    <a:cubicBezTo>
                      <a:pt x="618" y="9221"/>
                      <a:pt x="2435" y="10104"/>
                      <a:pt x="4583" y="13087"/>
                    </a:cubicBezTo>
                    <a:cubicBezTo>
                      <a:pt x="5477" y="14328"/>
                      <a:pt x="7270" y="15279"/>
                      <a:pt x="9719" y="14893"/>
                    </a:cubicBezTo>
                    <a:cubicBezTo>
                      <a:pt x="12262" y="14491"/>
                      <a:pt x="15866" y="12415"/>
                      <a:pt x="17107" y="10785"/>
                    </a:cubicBezTo>
                    <a:cubicBezTo>
                      <a:pt x="18117" y="9460"/>
                      <a:pt x="18258" y="8055"/>
                      <a:pt x="17716" y="6602"/>
                    </a:cubicBezTo>
                    <a:cubicBezTo>
                      <a:pt x="17442" y="5869"/>
                      <a:pt x="16880" y="5043"/>
                      <a:pt x="16064" y="4297"/>
                    </a:cubicBezTo>
                    <a:cubicBezTo>
                      <a:pt x="15475" y="3761"/>
                      <a:pt x="14234" y="2845"/>
                      <a:pt x="14054" y="2713"/>
                    </a:cubicBezTo>
                    <a:close/>
                    <a:moveTo>
                      <a:pt x="7244" y="4112"/>
                    </a:moveTo>
                    <a:cubicBezTo>
                      <a:pt x="8892" y="4983"/>
                      <a:pt x="10119" y="3640"/>
                      <a:pt x="11352" y="5157"/>
                    </a:cubicBezTo>
                    <a:cubicBezTo>
                      <a:pt x="12035" y="5994"/>
                      <a:pt x="15055" y="7470"/>
                      <a:pt x="14210" y="8578"/>
                    </a:cubicBezTo>
                    <a:cubicBezTo>
                      <a:pt x="13007" y="10159"/>
                      <a:pt x="8440" y="12209"/>
                      <a:pt x="7539" y="10958"/>
                    </a:cubicBezTo>
                    <a:cubicBezTo>
                      <a:pt x="4909" y="7305"/>
                      <a:pt x="2776" y="6461"/>
                      <a:pt x="2790" y="6209"/>
                    </a:cubicBezTo>
                    <a:cubicBezTo>
                      <a:pt x="2878" y="4611"/>
                      <a:pt x="4926" y="2887"/>
                      <a:pt x="7244" y="41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7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34112" y="3436073"/>
              <a:ext cx="18882" cy="14964"/>
              <a:chOff x="3634112" y="3436073"/>
              <a:chExt cx="18882" cy="14964"/>
            </a:xfrm>
          </p:grpSpPr>
          <p:sp>
            <p:nvSpPr>
              <p:cNvPr id="271" name="フリーフォーム 270">
                <a:extLst>
                  <a:ext uri="{FF2B5EF4-FFF2-40B4-BE49-F238E27FC236}">
                    <a16:creationId xmlns:a16="http://schemas.microsoft.com/office/drawing/2014/main" id="{7F5CA02E-2EF8-A642-80AA-C40627EE2774}"/>
                  </a:ext>
                </a:extLst>
              </p:cNvPr>
              <p:cNvSpPr/>
              <p:nvPr/>
            </p:nvSpPr>
            <p:spPr>
              <a:xfrm>
                <a:off x="3637757" y="3439754"/>
                <a:ext cx="11568" cy="7647"/>
              </a:xfrm>
              <a:custGeom>
                <a:avLst/>
                <a:gdLst>
                  <a:gd name="connsiteX0" fmla="*/ 3737 w 11568"/>
                  <a:gd name="connsiteY0" fmla="*/ 312 h 7647"/>
                  <a:gd name="connsiteX1" fmla="*/ 7846 w 11568"/>
                  <a:gd name="connsiteY1" fmla="*/ 1357 h 7647"/>
                  <a:gd name="connsiteX2" fmla="*/ 10703 w 11568"/>
                  <a:gd name="connsiteY2" fmla="*/ 4778 h 7647"/>
                  <a:gd name="connsiteX3" fmla="*/ 4032 w 11568"/>
                  <a:gd name="connsiteY3" fmla="*/ 7158 h 7647"/>
                  <a:gd name="connsiteX4" fmla="*/ -717 w 11568"/>
                  <a:gd name="connsiteY4" fmla="*/ 2409 h 7647"/>
                  <a:gd name="connsiteX5" fmla="*/ 3737 w 11568"/>
                  <a:gd name="connsiteY5" fmla="*/ 31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37" y="312"/>
                    </a:moveTo>
                    <a:cubicBezTo>
                      <a:pt x="5385" y="1183"/>
                      <a:pt x="6612" y="-160"/>
                      <a:pt x="7846" y="1357"/>
                    </a:cubicBezTo>
                    <a:cubicBezTo>
                      <a:pt x="8528" y="2194"/>
                      <a:pt x="11548" y="3671"/>
                      <a:pt x="10703" y="4778"/>
                    </a:cubicBezTo>
                    <a:cubicBezTo>
                      <a:pt x="9500" y="6359"/>
                      <a:pt x="4933" y="8409"/>
                      <a:pt x="4032" y="7158"/>
                    </a:cubicBezTo>
                    <a:cubicBezTo>
                      <a:pt x="1402" y="3506"/>
                      <a:pt x="-731" y="2661"/>
                      <a:pt x="-717" y="2409"/>
                    </a:cubicBezTo>
                    <a:cubicBezTo>
                      <a:pt x="-629" y="812"/>
                      <a:pt x="1419" y="-912"/>
                      <a:pt x="3737" y="31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2" name="フリーフォーム 271">
                <a:extLst>
                  <a:ext uri="{FF2B5EF4-FFF2-40B4-BE49-F238E27FC236}">
                    <a16:creationId xmlns:a16="http://schemas.microsoft.com/office/drawing/2014/main" id="{20F60DFD-6E72-1B4F-B686-C26B2E74D4AC}"/>
                  </a:ext>
                </a:extLst>
              </p:cNvPr>
              <p:cNvSpPr/>
              <p:nvPr/>
            </p:nvSpPr>
            <p:spPr>
              <a:xfrm>
                <a:off x="3634112" y="3436073"/>
                <a:ext cx="18882" cy="14964"/>
              </a:xfrm>
              <a:custGeom>
                <a:avLst/>
                <a:gdLst>
                  <a:gd name="connsiteX0" fmla="*/ 14193 w 18882"/>
                  <a:gd name="connsiteY0" fmla="*/ 2595 h 14964"/>
                  <a:gd name="connsiteX1" fmla="*/ 11095 w 18882"/>
                  <a:gd name="connsiteY1" fmla="*/ 738 h 14964"/>
                  <a:gd name="connsiteX2" fmla="*/ 8878 w 18882"/>
                  <a:gd name="connsiteY2" fmla="*/ 669 h 14964"/>
                  <a:gd name="connsiteX3" fmla="*/ -710 w 18882"/>
                  <a:gd name="connsiteY3" fmla="*/ 5890 h 14964"/>
                  <a:gd name="connsiteX4" fmla="*/ 431 w 18882"/>
                  <a:gd name="connsiteY4" fmla="*/ 8782 h 14964"/>
                  <a:gd name="connsiteX5" fmla="*/ 4721 w 18882"/>
                  <a:gd name="connsiteY5" fmla="*/ 12969 h 14964"/>
                  <a:gd name="connsiteX6" fmla="*/ 9857 w 18882"/>
                  <a:gd name="connsiteY6" fmla="*/ 14775 h 14964"/>
                  <a:gd name="connsiteX7" fmla="*/ 17245 w 18882"/>
                  <a:gd name="connsiteY7" fmla="*/ 10667 h 14964"/>
                  <a:gd name="connsiteX8" fmla="*/ 17854 w 18882"/>
                  <a:gd name="connsiteY8" fmla="*/ 6484 h 14964"/>
                  <a:gd name="connsiteX9" fmla="*/ 16202 w 18882"/>
                  <a:gd name="connsiteY9" fmla="*/ 4179 h 14964"/>
                  <a:gd name="connsiteX10" fmla="*/ 14193 w 18882"/>
                  <a:gd name="connsiteY10" fmla="*/ 2595 h 14964"/>
                  <a:gd name="connsiteX11" fmla="*/ 7382 w 18882"/>
                  <a:gd name="connsiteY11" fmla="*/ 3994 h 14964"/>
                  <a:gd name="connsiteX12" fmla="*/ 11491 w 18882"/>
                  <a:gd name="connsiteY12" fmla="*/ 5039 h 14964"/>
                  <a:gd name="connsiteX13" fmla="*/ 14348 w 18882"/>
                  <a:gd name="connsiteY13" fmla="*/ 8460 h 14964"/>
                  <a:gd name="connsiteX14" fmla="*/ 7677 w 18882"/>
                  <a:gd name="connsiteY14" fmla="*/ 10840 h 14964"/>
                  <a:gd name="connsiteX15" fmla="*/ 2928 w 18882"/>
                  <a:gd name="connsiteY15" fmla="*/ 6091 h 14964"/>
                  <a:gd name="connsiteX16" fmla="*/ 7382 w 18882"/>
                  <a:gd name="connsiteY16" fmla="*/ 399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93" y="2595"/>
                    </a:moveTo>
                    <a:cubicBezTo>
                      <a:pt x="13183" y="1412"/>
                      <a:pt x="12136" y="949"/>
                      <a:pt x="11095" y="738"/>
                    </a:cubicBezTo>
                    <a:cubicBezTo>
                      <a:pt x="10484" y="614"/>
                      <a:pt x="9275" y="652"/>
                      <a:pt x="8878" y="669"/>
                    </a:cubicBezTo>
                    <a:cubicBezTo>
                      <a:pt x="3766" y="-1863"/>
                      <a:pt x="-514" y="2352"/>
                      <a:pt x="-710" y="5890"/>
                    </a:cubicBezTo>
                    <a:cubicBezTo>
                      <a:pt x="-748" y="6589"/>
                      <a:pt x="-675" y="7693"/>
                      <a:pt x="431" y="8782"/>
                    </a:cubicBezTo>
                    <a:cubicBezTo>
                      <a:pt x="756" y="9103"/>
                      <a:pt x="2573" y="9987"/>
                      <a:pt x="4721" y="12969"/>
                    </a:cubicBezTo>
                    <a:cubicBezTo>
                      <a:pt x="5615" y="14211"/>
                      <a:pt x="7408" y="15162"/>
                      <a:pt x="9857" y="14775"/>
                    </a:cubicBezTo>
                    <a:cubicBezTo>
                      <a:pt x="12400" y="14373"/>
                      <a:pt x="16004" y="12297"/>
                      <a:pt x="17245" y="10667"/>
                    </a:cubicBezTo>
                    <a:cubicBezTo>
                      <a:pt x="18255" y="9343"/>
                      <a:pt x="18396" y="7938"/>
                      <a:pt x="17854" y="6484"/>
                    </a:cubicBezTo>
                    <a:cubicBezTo>
                      <a:pt x="17580" y="5752"/>
                      <a:pt x="17019" y="4925"/>
                      <a:pt x="16202" y="4179"/>
                    </a:cubicBezTo>
                    <a:cubicBezTo>
                      <a:pt x="15613" y="3643"/>
                      <a:pt x="14372" y="2727"/>
                      <a:pt x="14193" y="2595"/>
                    </a:cubicBezTo>
                    <a:close/>
                    <a:moveTo>
                      <a:pt x="7382" y="3994"/>
                    </a:moveTo>
                    <a:cubicBezTo>
                      <a:pt x="9030" y="4865"/>
                      <a:pt x="10257" y="3522"/>
                      <a:pt x="11491" y="5039"/>
                    </a:cubicBezTo>
                    <a:cubicBezTo>
                      <a:pt x="12173" y="5876"/>
                      <a:pt x="15193" y="7353"/>
                      <a:pt x="14348" y="8460"/>
                    </a:cubicBezTo>
                    <a:cubicBezTo>
                      <a:pt x="13145" y="10041"/>
                      <a:pt x="8578" y="12091"/>
                      <a:pt x="7677" y="10840"/>
                    </a:cubicBezTo>
                    <a:cubicBezTo>
                      <a:pt x="5047" y="7187"/>
                      <a:pt x="2914" y="6343"/>
                      <a:pt x="2928" y="6091"/>
                    </a:cubicBezTo>
                    <a:cubicBezTo>
                      <a:pt x="3016" y="4493"/>
                      <a:pt x="5064" y="2770"/>
                      <a:pt x="7382" y="39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7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74865" y="3650556"/>
              <a:ext cx="18882" cy="14964"/>
              <a:chOff x="3574865" y="3650556"/>
              <a:chExt cx="18882" cy="14964"/>
            </a:xfrm>
          </p:grpSpPr>
          <p:sp>
            <p:nvSpPr>
              <p:cNvPr id="274" name="フリーフォーム 273">
                <a:extLst>
                  <a:ext uri="{FF2B5EF4-FFF2-40B4-BE49-F238E27FC236}">
                    <a16:creationId xmlns:a16="http://schemas.microsoft.com/office/drawing/2014/main" id="{5943DFC3-8CD5-0F49-9E05-E840F409A8BF}"/>
                  </a:ext>
                </a:extLst>
              </p:cNvPr>
              <p:cNvSpPr/>
              <p:nvPr/>
            </p:nvSpPr>
            <p:spPr>
              <a:xfrm>
                <a:off x="3578510" y="3654238"/>
                <a:ext cx="11568" cy="7647"/>
              </a:xfrm>
              <a:custGeom>
                <a:avLst/>
                <a:gdLst>
                  <a:gd name="connsiteX0" fmla="*/ 3704 w 11568"/>
                  <a:gd name="connsiteY0" fmla="*/ 430 h 7647"/>
                  <a:gd name="connsiteX1" fmla="*/ 7813 w 11568"/>
                  <a:gd name="connsiteY1" fmla="*/ 1475 h 7647"/>
                  <a:gd name="connsiteX2" fmla="*/ 10671 w 11568"/>
                  <a:gd name="connsiteY2" fmla="*/ 4896 h 7647"/>
                  <a:gd name="connsiteX3" fmla="*/ 4000 w 11568"/>
                  <a:gd name="connsiteY3" fmla="*/ 7276 h 7647"/>
                  <a:gd name="connsiteX4" fmla="*/ -749 w 11568"/>
                  <a:gd name="connsiteY4" fmla="*/ 2527 h 7647"/>
                  <a:gd name="connsiteX5" fmla="*/ 3704 w 11568"/>
                  <a:gd name="connsiteY5" fmla="*/ 43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04" y="430"/>
                    </a:moveTo>
                    <a:cubicBezTo>
                      <a:pt x="5352" y="1301"/>
                      <a:pt x="6579" y="-42"/>
                      <a:pt x="7813" y="1475"/>
                    </a:cubicBezTo>
                    <a:cubicBezTo>
                      <a:pt x="8496" y="2312"/>
                      <a:pt x="11515" y="3788"/>
                      <a:pt x="10671" y="4896"/>
                    </a:cubicBezTo>
                    <a:cubicBezTo>
                      <a:pt x="9468" y="6477"/>
                      <a:pt x="4901" y="8527"/>
                      <a:pt x="4000" y="7276"/>
                    </a:cubicBezTo>
                    <a:cubicBezTo>
                      <a:pt x="1369" y="3623"/>
                      <a:pt x="-763" y="2779"/>
                      <a:pt x="-749" y="2527"/>
                    </a:cubicBezTo>
                    <a:cubicBezTo>
                      <a:pt x="-661" y="929"/>
                      <a:pt x="1387" y="-795"/>
                      <a:pt x="3704" y="43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5" name="フリーフォーム 274">
                <a:extLst>
                  <a:ext uri="{FF2B5EF4-FFF2-40B4-BE49-F238E27FC236}">
                    <a16:creationId xmlns:a16="http://schemas.microsoft.com/office/drawing/2014/main" id="{5C4DE559-7961-B944-AF86-8A827FC46E72}"/>
                  </a:ext>
                </a:extLst>
              </p:cNvPr>
              <p:cNvSpPr/>
              <p:nvPr/>
            </p:nvSpPr>
            <p:spPr>
              <a:xfrm>
                <a:off x="3574865" y="3650556"/>
                <a:ext cx="18882" cy="14964"/>
              </a:xfrm>
              <a:custGeom>
                <a:avLst/>
                <a:gdLst>
                  <a:gd name="connsiteX0" fmla="*/ 14160 w 18882"/>
                  <a:gd name="connsiteY0" fmla="*/ 2713 h 14964"/>
                  <a:gd name="connsiteX1" fmla="*/ 11063 w 18882"/>
                  <a:gd name="connsiteY1" fmla="*/ 856 h 14964"/>
                  <a:gd name="connsiteX2" fmla="*/ 8846 w 18882"/>
                  <a:gd name="connsiteY2" fmla="*/ 786 h 14964"/>
                  <a:gd name="connsiteX3" fmla="*/ -742 w 18882"/>
                  <a:gd name="connsiteY3" fmla="*/ 6008 h 14964"/>
                  <a:gd name="connsiteX4" fmla="*/ 398 w 18882"/>
                  <a:gd name="connsiteY4" fmla="*/ 8900 h 14964"/>
                  <a:gd name="connsiteX5" fmla="*/ 4689 w 18882"/>
                  <a:gd name="connsiteY5" fmla="*/ 13087 h 14964"/>
                  <a:gd name="connsiteX6" fmla="*/ 9824 w 18882"/>
                  <a:gd name="connsiteY6" fmla="*/ 14893 h 14964"/>
                  <a:gd name="connsiteX7" fmla="*/ 17213 w 18882"/>
                  <a:gd name="connsiteY7" fmla="*/ 10785 h 14964"/>
                  <a:gd name="connsiteX8" fmla="*/ 17821 w 18882"/>
                  <a:gd name="connsiteY8" fmla="*/ 6602 h 14964"/>
                  <a:gd name="connsiteX9" fmla="*/ 16170 w 18882"/>
                  <a:gd name="connsiteY9" fmla="*/ 4297 h 14964"/>
                  <a:gd name="connsiteX10" fmla="*/ 14160 w 18882"/>
                  <a:gd name="connsiteY10" fmla="*/ 2713 h 14964"/>
                  <a:gd name="connsiteX11" fmla="*/ 7349 w 18882"/>
                  <a:gd name="connsiteY11" fmla="*/ 4112 h 14964"/>
                  <a:gd name="connsiteX12" fmla="*/ 11458 w 18882"/>
                  <a:gd name="connsiteY12" fmla="*/ 5157 h 14964"/>
                  <a:gd name="connsiteX13" fmla="*/ 14316 w 18882"/>
                  <a:gd name="connsiteY13" fmla="*/ 8578 h 14964"/>
                  <a:gd name="connsiteX14" fmla="*/ 7645 w 18882"/>
                  <a:gd name="connsiteY14" fmla="*/ 10958 h 14964"/>
                  <a:gd name="connsiteX15" fmla="*/ 2895 w 18882"/>
                  <a:gd name="connsiteY15" fmla="*/ 6209 h 14964"/>
                  <a:gd name="connsiteX16" fmla="*/ 7349 w 18882"/>
                  <a:gd name="connsiteY16" fmla="*/ 411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60" y="2713"/>
                    </a:moveTo>
                    <a:cubicBezTo>
                      <a:pt x="13150" y="1529"/>
                      <a:pt x="12103" y="1067"/>
                      <a:pt x="11063" y="856"/>
                    </a:cubicBezTo>
                    <a:cubicBezTo>
                      <a:pt x="10451" y="732"/>
                      <a:pt x="9242" y="769"/>
                      <a:pt x="8846" y="786"/>
                    </a:cubicBezTo>
                    <a:cubicBezTo>
                      <a:pt x="3734" y="-1745"/>
                      <a:pt x="-547" y="2470"/>
                      <a:pt x="-742" y="6008"/>
                    </a:cubicBezTo>
                    <a:cubicBezTo>
                      <a:pt x="-780" y="6707"/>
                      <a:pt x="-708" y="7811"/>
                      <a:pt x="398" y="8900"/>
                    </a:cubicBezTo>
                    <a:cubicBezTo>
                      <a:pt x="724" y="9221"/>
                      <a:pt x="2541" y="10104"/>
                      <a:pt x="4689" y="13087"/>
                    </a:cubicBezTo>
                    <a:cubicBezTo>
                      <a:pt x="5583" y="14328"/>
                      <a:pt x="7375" y="15279"/>
                      <a:pt x="9824" y="14893"/>
                    </a:cubicBezTo>
                    <a:cubicBezTo>
                      <a:pt x="12367" y="14491"/>
                      <a:pt x="15972" y="12415"/>
                      <a:pt x="17213" y="10785"/>
                    </a:cubicBezTo>
                    <a:cubicBezTo>
                      <a:pt x="18222" y="9460"/>
                      <a:pt x="18364" y="8055"/>
                      <a:pt x="17821" y="6602"/>
                    </a:cubicBezTo>
                    <a:cubicBezTo>
                      <a:pt x="17548" y="5869"/>
                      <a:pt x="16986" y="5043"/>
                      <a:pt x="16170" y="4297"/>
                    </a:cubicBezTo>
                    <a:cubicBezTo>
                      <a:pt x="15580" y="3761"/>
                      <a:pt x="14339" y="2845"/>
                      <a:pt x="14160" y="2713"/>
                    </a:cubicBezTo>
                    <a:close/>
                    <a:moveTo>
                      <a:pt x="7349" y="4112"/>
                    </a:moveTo>
                    <a:cubicBezTo>
                      <a:pt x="8997" y="4983"/>
                      <a:pt x="10224" y="3640"/>
                      <a:pt x="11458" y="5157"/>
                    </a:cubicBezTo>
                    <a:cubicBezTo>
                      <a:pt x="12141" y="5994"/>
                      <a:pt x="15160" y="7470"/>
                      <a:pt x="14316" y="8578"/>
                    </a:cubicBezTo>
                    <a:cubicBezTo>
                      <a:pt x="13113" y="10159"/>
                      <a:pt x="8546" y="12209"/>
                      <a:pt x="7645" y="10958"/>
                    </a:cubicBezTo>
                    <a:cubicBezTo>
                      <a:pt x="5014" y="7305"/>
                      <a:pt x="2882" y="6461"/>
                      <a:pt x="2895" y="6209"/>
                    </a:cubicBezTo>
                    <a:cubicBezTo>
                      <a:pt x="2984" y="4611"/>
                      <a:pt x="5032" y="2887"/>
                      <a:pt x="7349" y="41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7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38087" y="3385586"/>
              <a:ext cx="24093" cy="23430"/>
              <a:chOff x="3438087" y="3385586"/>
              <a:chExt cx="24093" cy="23430"/>
            </a:xfrm>
          </p:grpSpPr>
          <p:sp>
            <p:nvSpPr>
              <p:cNvPr id="277" name="フリーフォーム 276">
                <a:extLst>
                  <a:ext uri="{FF2B5EF4-FFF2-40B4-BE49-F238E27FC236}">
                    <a16:creationId xmlns:a16="http://schemas.microsoft.com/office/drawing/2014/main" id="{1F1E9C45-A98F-4C4B-9FE2-7691BB303A4A}"/>
                  </a:ext>
                </a:extLst>
              </p:cNvPr>
              <p:cNvSpPr/>
              <p:nvPr/>
            </p:nvSpPr>
            <p:spPr>
              <a:xfrm rot="-2287967">
                <a:off x="3444354" y="3393504"/>
                <a:ext cx="11568" cy="7647"/>
              </a:xfrm>
              <a:custGeom>
                <a:avLst/>
                <a:gdLst>
                  <a:gd name="connsiteX0" fmla="*/ 3631 w 11568"/>
                  <a:gd name="connsiteY0" fmla="*/ 287 h 7647"/>
                  <a:gd name="connsiteX1" fmla="*/ 7740 w 11568"/>
                  <a:gd name="connsiteY1" fmla="*/ 1332 h 7647"/>
                  <a:gd name="connsiteX2" fmla="*/ 10597 w 11568"/>
                  <a:gd name="connsiteY2" fmla="*/ 4753 h 7647"/>
                  <a:gd name="connsiteX3" fmla="*/ 3926 w 11568"/>
                  <a:gd name="connsiteY3" fmla="*/ 7133 h 7647"/>
                  <a:gd name="connsiteX4" fmla="*/ -823 w 11568"/>
                  <a:gd name="connsiteY4" fmla="*/ 2384 h 7647"/>
                  <a:gd name="connsiteX5" fmla="*/ 3631 w 11568"/>
                  <a:gd name="connsiteY5" fmla="*/ 28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31" y="287"/>
                    </a:moveTo>
                    <a:cubicBezTo>
                      <a:pt x="5279" y="1158"/>
                      <a:pt x="6506" y="-185"/>
                      <a:pt x="7740" y="1332"/>
                    </a:cubicBezTo>
                    <a:cubicBezTo>
                      <a:pt x="8422" y="2169"/>
                      <a:pt x="11442" y="3645"/>
                      <a:pt x="10597" y="4753"/>
                    </a:cubicBezTo>
                    <a:cubicBezTo>
                      <a:pt x="9394" y="6334"/>
                      <a:pt x="4827" y="8384"/>
                      <a:pt x="3926" y="7133"/>
                    </a:cubicBezTo>
                    <a:cubicBezTo>
                      <a:pt x="1296" y="3480"/>
                      <a:pt x="-837" y="2636"/>
                      <a:pt x="-823" y="2384"/>
                    </a:cubicBezTo>
                    <a:cubicBezTo>
                      <a:pt x="-735" y="786"/>
                      <a:pt x="1313" y="-938"/>
                      <a:pt x="3631" y="28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78" name="フリーフォーム 277">
                <a:extLst>
                  <a:ext uri="{FF2B5EF4-FFF2-40B4-BE49-F238E27FC236}">
                    <a16:creationId xmlns:a16="http://schemas.microsoft.com/office/drawing/2014/main" id="{A39D95D7-E45B-EC40-B453-4E6E5080B59B}"/>
                  </a:ext>
                </a:extLst>
              </p:cNvPr>
              <p:cNvSpPr/>
              <p:nvPr/>
            </p:nvSpPr>
            <p:spPr>
              <a:xfrm rot="-2287967">
                <a:off x="3440693" y="3389820"/>
                <a:ext cx="18882" cy="14964"/>
              </a:xfrm>
              <a:custGeom>
                <a:avLst/>
                <a:gdLst>
                  <a:gd name="connsiteX0" fmla="*/ 8772 w 18882"/>
                  <a:gd name="connsiteY0" fmla="*/ 643 h 14964"/>
                  <a:gd name="connsiteX1" fmla="*/ -816 w 18882"/>
                  <a:gd name="connsiteY1" fmla="*/ 5865 h 14964"/>
                  <a:gd name="connsiteX2" fmla="*/ 325 w 18882"/>
                  <a:gd name="connsiteY2" fmla="*/ 8757 h 14964"/>
                  <a:gd name="connsiteX3" fmla="*/ 4615 w 18882"/>
                  <a:gd name="connsiteY3" fmla="*/ 12943 h 14964"/>
                  <a:gd name="connsiteX4" fmla="*/ 9751 w 18882"/>
                  <a:gd name="connsiteY4" fmla="*/ 14749 h 14964"/>
                  <a:gd name="connsiteX5" fmla="*/ 17139 w 18882"/>
                  <a:gd name="connsiteY5" fmla="*/ 10642 h 14964"/>
                  <a:gd name="connsiteX6" fmla="*/ 17748 w 18882"/>
                  <a:gd name="connsiteY6" fmla="*/ 6459 h 14964"/>
                  <a:gd name="connsiteX7" fmla="*/ 16096 w 18882"/>
                  <a:gd name="connsiteY7" fmla="*/ 4153 h 14964"/>
                  <a:gd name="connsiteX8" fmla="*/ 14086 w 18882"/>
                  <a:gd name="connsiteY8" fmla="*/ 2570 h 14964"/>
                  <a:gd name="connsiteX9" fmla="*/ 10989 w 18882"/>
                  <a:gd name="connsiteY9" fmla="*/ 713 h 14964"/>
                  <a:gd name="connsiteX10" fmla="*/ 8772 w 18882"/>
                  <a:gd name="connsiteY10" fmla="*/ 643 h 14964"/>
                  <a:gd name="connsiteX11" fmla="*/ 7276 w 18882"/>
                  <a:gd name="connsiteY11" fmla="*/ 3969 h 14964"/>
                  <a:gd name="connsiteX12" fmla="*/ 11384 w 18882"/>
                  <a:gd name="connsiteY12" fmla="*/ 5013 h 14964"/>
                  <a:gd name="connsiteX13" fmla="*/ 14242 w 18882"/>
                  <a:gd name="connsiteY13" fmla="*/ 8435 h 14964"/>
                  <a:gd name="connsiteX14" fmla="*/ 7571 w 18882"/>
                  <a:gd name="connsiteY14" fmla="*/ 10815 h 14964"/>
                  <a:gd name="connsiteX15" fmla="*/ 2822 w 18882"/>
                  <a:gd name="connsiteY15" fmla="*/ 6066 h 14964"/>
                  <a:gd name="connsiteX16" fmla="*/ 7276 w 18882"/>
                  <a:gd name="connsiteY16" fmla="*/ 396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8772" y="643"/>
                    </a:moveTo>
                    <a:cubicBezTo>
                      <a:pt x="3660" y="-1888"/>
                      <a:pt x="-620" y="2327"/>
                      <a:pt x="-816" y="5865"/>
                    </a:cubicBezTo>
                    <a:cubicBezTo>
                      <a:pt x="-854" y="6564"/>
                      <a:pt x="-781" y="7668"/>
                      <a:pt x="325" y="8757"/>
                    </a:cubicBezTo>
                    <a:cubicBezTo>
                      <a:pt x="650" y="9077"/>
                      <a:pt x="2467" y="9961"/>
                      <a:pt x="4615" y="12943"/>
                    </a:cubicBezTo>
                    <a:cubicBezTo>
                      <a:pt x="5509" y="14185"/>
                      <a:pt x="7302" y="15136"/>
                      <a:pt x="9751" y="14749"/>
                    </a:cubicBezTo>
                    <a:cubicBezTo>
                      <a:pt x="12294" y="14347"/>
                      <a:pt x="15898" y="12272"/>
                      <a:pt x="17139" y="10642"/>
                    </a:cubicBezTo>
                    <a:cubicBezTo>
                      <a:pt x="18149" y="9317"/>
                      <a:pt x="18290" y="7912"/>
                      <a:pt x="17748" y="6459"/>
                    </a:cubicBezTo>
                    <a:cubicBezTo>
                      <a:pt x="17474" y="5726"/>
                      <a:pt x="16912" y="4900"/>
                      <a:pt x="16096" y="4153"/>
                    </a:cubicBezTo>
                    <a:cubicBezTo>
                      <a:pt x="15507" y="3617"/>
                      <a:pt x="14266" y="2702"/>
                      <a:pt x="14086" y="2570"/>
                    </a:cubicBezTo>
                    <a:cubicBezTo>
                      <a:pt x="13077" y="1386"/>
                      <a:pt x="12029" y="924"/>
                      <a:pt x="10989" y="713"/>
                    </a:cubicBezTo>
                    <a:cubicBezTo>
                      <a:pt x="10378" y="589"/>
                      <a:pt x="9168" y="626"/>
                      <a:pt x="8772" y="643"/>
                    </a:cubicBezTo>
                    <a:close/>
                    <a:moveTo>
                      <a:pt x="7276" y="3969"/>
                    </a:moveTo>
                    <a:cubicBezTo>
                      <a:pt x="8924" y="4840"/>
                      <a:pt x="10151" y="3497"/>
                      <a:pt x="11384" y="5013"/>
                    </a:cubicBezTo>
                    <a:cubicBezTo>
                      <a:pt x="12067" y="5851"/>
                      <a:pt x="15087" y="7327"/>
                      <a:pt x="14242" y="8435"/>
                    </a:cubicBezTo>
                    <a:cubicBezTo>
                      <a:pt x="13039" y="10016"/>
                      <a:pt x="8472" y="12065"/>
                      <a:pt x="7571" y="10815"/>
                    </a:cubicBezTo>
                    <a:cubicBezTo>
                      <a:pt x="4941" y="7162"/>
                      <a:pt x="2808" y="6317"/>
                      <a:pt x="2822" y="6066"/>
                    </a:cubicBezTo>
                    <a:cubicBezTo>
                      <a:pt x="2910" y="4468"/>
                      <a:pt x="4958" y="2744"/>
                      <a:pt x="7276" y="39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7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38087" y="3595769"/>
              <a:ext cx="24093" cy="23430"/>
              <a:chOff x="3438087" y="3595769"/>
              <a:chExt cx="24093" cy="23430"/>
            </a:xfrm>
          </p:grpSpPr>
          <p:sp>
            <p:nvSpPr>
              <p:cNvPr id="280" name="フリーフォーム 279">
                <a:extLst>
                  <a:ext uri="{FF2B5EF4-FFF2-40B4-BE49-F238E27FC236}">
                    <a16:creationId xmlns:a16="http://schemas.microsoft.com/office/drawing/2014/main" id="{65DF1737-C5C5-7043-AC0E-AE9F5B7333B9}"/>
                  </a:ext>
                </a:extLst>
              </p:cNvPr>
              <p:cNvSpPr/>
              <p:nvPr/>
            </p:nvSpPr>
            <p:spPr>
              <a:xfrm rot="-2287967">
                <a:off x="3444354" y="3603687"/>
                <a:ext cx="11568" cy="7647"/>
              </a:xfrm>
              <a:custGeom>
                <a:avLst/>
                <a:gdLst>
                  <a:gd name="connsiteX0" fmla="*/ 3631 w 11568"/>
                  <a:gd name="connsiteY0" fmla="*/ 402 h 7647"/>
                  <a:gd name="connsiteX1" fmla="*/ 7740 w 11568"/>
                  <a:gd name="connsiteY1" fmla="*/ 1447 h 7647"/>
                  <a:gd name="connsiteX2" fmla="*/ 10597 w 11568"/>
                  <a:gd name="connsiteY2" fmla="*/ 4868 h 7647"/>
                  <a:gd name="connsiteX3" fmla="*/ 3926 w 11568"/>
                  <a:gd name="connsiteY3" fmla="*/ 7248 h 7647"/>
                  <a:gd name="connsiteX4" fmla="*/ -823 w 11568"/>
                  <a:gd name="connsiteY4" fmla="*/ 2499 h 7647"/>
                  <a:gd name="connsiteX5" fmla="*/ 3631 w 11568"/>
                  <a:gd name="connsiteY5" fmla="*/ 40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31" y="402"/>
                    </a:moveTo>
                    <a:cubicBezTo>
                      <a:pt x="5279" y="1273"/>
                      <a:pt x="6506" y="-70"/>
                      <a:pt x="7740" y="1447"/>
                    </a:cubicBezTo>
                    <a:cubicBezTo>
                      <a:pt x="8422" y="2284"/>
                      <a:pt x="11442" y="3761"/>
                      <a:pt x="10597" y="4868"/>
                    </a:cubicBezTo>
                    <a:cubicBezTo>
                      <a:pt x="9394" y="6449"/>
                      <a:pt x="4827" y="8499"/>
                      <a:pt x="3926" y="7248"/>
                    </a:cubicBezTo>
                    <a:cubicBezTo>
                      <a:pt x="1296" y="3596"/>
                      <a:pt x="-837" y="2751"/>
                      <a:pt x="-823" y="2499"/>
                    </a:cubicBezTo>
                    <a:cubicBezTo>
                      <a:pt x="-735" y="902"/>
                      <a:pt x="1313" y="-822"/>
                      <a:pt x="3631" y="40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1" name="フリーフォーム 280">
                <a:extLst>
                  <a:ext uri="{FF2B5EF4-FFF2-40B4-BE49-F238E27FC236}">
                    <a16:creationId xmlns:a16="http://schemas.microsoft.com/office/drawing/2014/main" id="{DD75AA76-CB16-AB48-B061-4C2C81EA853A}"/>
                  </a:ext>
                </a:extLst>
              </p:cNvPr>
              <p:cNvSpPr/>
              <p:nvPr/>
            </p:nvSpPr>
            <p:spPr>
              <a:xfrm rot="-2287967">
                <a:off x="3440693" y="3600003"/>
                <a:ext cx="18882" cy="14964"/>
              </a:xfrm>
              <a:custGeom>
                <a:avLst/>
                <a:gdLst>
                  <a:gd name="connsiteX0" fmla="*/ 8772 w 18882"/>
                  <a:gd name="connsiteY0" fmla="*/ 759 h 14964"/>
                  <a:gd name="connsiteX1" fmla="*/ -816 w 18882"/>
                  <a:gd name="connsiteY1" fmla="*/ 5980 h 14964"/>
                  <a:gd name="connsiteX2" fmla="*/ 325 w 18882"/>
                  <a:gd name="connsiteY2" fmla="*/ 8872 h 14964"/>
                  <a:gd name="connsiteX3" fmla="*/ 4615 w 18882"/>
                  <a:gd name="connsiteY3" fmla="*/ 13059 h 14964"/>
                  <a:gd name="connsiteX4" fmla="*/ 9751 w 18882"/>
                  <a:gd name="connsiteY4" fmla="*/ 14865 h 14964"/>
                  <a:gd name="connsiteX5" fmla="*/ 17139 w 18882"/>
                  <a:gd name="connsiteY5" fmla="*/ 10757 h 14964"/>
                  <a:gd name="connsiteX6" fmla="*/ 17748 w 18882"/>
                  <a:gd name="connsiteY6" fmla="*/ 6574 h 14964"/>
                  <a:gd name="connsiteX7" fmla="*/ 16096 w 18882"/>
                  <a:gd name="connsiteY7" fmla="*/ 4269 h 14964"/>
                  <a:gd name="connsiteX8" fmla="*/ 14086 w 18882"/>
                  <a:gd name="connsiteY8" fmla="*/ 2685 h 14964"/>
                  <a:gd name="connsiteX9" fmla="*/ 10989 w 18882"/>
                  <a:gd name="connsiteY9" fmla="*/ 828 h 14964"/>
                  <a:gd name="connsiteX10" fmla="*/ 8772 w 18882"/>
                  <a:gd name="connsiteY10" fmla="*/ 759 h 14964"/>
                  <a:gd name="connsiteX11" fmla="*/ 7276 w 18882"/>
                  <a:gd name="connsiteY11" fmla="*/ 4084 h 14964"/>
                  <a:gd name="connsiteX12" fmla="*/ 11384 w 18882"/>
                  <a:gd name="connsiteY12" fmla="*/ 5129 h 14964"/>
                  <a:gd name="connsiteX13" fmla="*/ 14242 w 18882"/>
                  <a:gd name="connsiteY13" fmla="*/ 8550 h 14964"/>
                  <a:gd name="connsiteX14" fmla="*/ 7571 w 18882"/>
                  <a:gd name="connsiteY14" fmla="*/ 10930 h 14964"/>
                  <a:gd name="connsiteX15" fmla="*/ 2822 w 18882"/>
                  <a:gd name="connsiteY15" fmla="*/ 6181 h 14964"/>
                  <a:gd name="connsiteX16" fmla="*/ 7276 w 18882"/>
                  <a:gd name="connsiteY16" fmla="*/ 408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8772" y="759"/>
                    </a:moveTo>
                    <a:cubicBezTo>
                      <a:pt x="3660" y="-1773"/>
                      <a:pt x="-620" y="2442"/>
                      <a:pt x="-816" y="5980"/>
                    </a:cubicBezTo>
                    <a:cubicBezTo>
                      <a:pt x="-854" y="6679"/>
                      <a:pt x="-781" y="7783"/>
                      <a:pt x="325" y="8872"/>
                    </a:cubicBezTo>
                    <a:cubicBezTo>
                      <a:pt x="650" y="9193"/>
                      <a:pt x="2467" y="10077"/>
                      <a:pt x="4615" y="13059"/>
                    </a:cubicBezTo>
                    <a:cubicBezTo>
                      <a:pt x="5509" y="14301"/>
                      <a:pt x="7302" y="15252"/>
                      <a:pt x="9751" y="14865"/>
                    </a:cubicBezTo>
                    <a:cubicBezTo>
                      <a:pt x="12294" y="14463"/>
                      <a:pt x="15898" y="12387"/>
                      <a:pt x="17139" y="10757"/>
                    </a:cubicBezTo>
                    <a:cubicBezTo>
                      <a:pt x="18149" y="9433"/>
                      <a:pt x="18290" y="8028"/>
                      <a:pt x="17748" y="6574"/>
                    </a:cubicBezTo>
                    <a:cubicBezTo>
                      <a:pt x="17474" y="5842"/>
                      <a:pt x="16912" y="5015"/>
                      <a:pt x="16096" y="4269"/>
                    </a:cubicBezTo>
                    <a:cubicBezTo>
                      <a:pt x="15507" y="3733"/>
                      <a:pt x="14266" y="2817"/>
                      <a:pt x="14086" y="2685"/>
                    </a:cubicBezTo>
                    <a:cubicBezTo>
                      <a:pt x="13077" y="1502"/>
                      <a:pt x="12029" y="1039"/>
                      <a:pt x="10989" y="828"/>
                    </a:cubicBezTo>
                    <a:cubicBezTo>
                      <a:pt x="10378" y="704"/>
                      <a:pt x="9168" y="742"/>
                      <a:pt x="8772" y="759"/>
                    </a:cubicBezTo>
                    <a:close/>
                    <a:moveTo>
                      <a:pt x="7276" y="4084"/>
                    </a:moveTo>
                    <a:cubicBezTo>
                      <a:pt x="8924" y="4955"/>
                      <a:pt x="10151" y="3612"/>
                      <a:pt x="11384" y="5129"/>
                    </a:cubicBezTo>
                    <a:cubicBezTo>
                      <a:pt x="12067" y="5966"/>
                      <a:pt x="15087" y="7443"/>
                      <a:pt x="14242" y="8550"/>
                    </a:cubicBezTo>
                    <a:cubicBezTo>
                      <a:pt x="13039" y="10131"/>
                      <a:pt x="8472" y="12181"/>
                      <a:pt x="7571" y="10930"/>
                    </a:cubicBezTo>
                    <a:cubicBezTo>
                      <a:pt x="4941" y="7277"/>
                      <a:pt x="2808" y="6433"/>
                      <a:pt x="2822" y="6181"/>
                    </a:cubicBezTo>
                    <a:cubicBezTo>
                      <a:pt x="2910" y="4583"/>
                      <a:pt x="4958" y="2859"/>
                      <a:pt x="7276" y="4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8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50160" y="3504477"/>
              <a:ext cx="24093" cy="23430"/>
              <a:chOff x="3550160" y="3504477"/>
              <a:chExt cx="24093" cy="23430"/>
            </a:xfrm>
          </p:grpSpPr>
          <p:sp>
            <p:nvSpPr>
              <p:cNvPr id="283" name="フリーフォーム 282">
                <a:extLst>
                  <a:ext uri="{FF2B5EF4-FFF2-40B4-BE49-F238E27FC236}">
                    <a16:creationId xmlns:a16="http://schemas.microsoft.com/office/drawing/2014/main" id="{E18F0AC7-5434-9344-8EF1-AE492035A26B}"/>
                  </a:ext>
                </a:extLst>
              </p:cNvPr>
              <p:cNvSpPr/>
              <p:nvPr/>
            </p:nvSpPr>
            <p:spPr>
              <a:xfrm rot="-2287967">
                <a:off x="3556427" y="3512394"/>
                <a:ext cx="11568" cy="7647"/>
              </a:xfrm>
              <a:custGeom>
                <a:avLst/>
                <a:gdLst>
                  <a:gd name="connsiteX0" fmla="*/ 3692 w 11568"/>
                  <a:gd name="connsiteY0" fmla="*/ 352 h 7647"/>
                  <a:gd name="connsiteX1" fmla="*/ 7801 w 11568"/>
                  <a:gd name="connsiteY1" fmla="*/ 1397 h 7647"/>
                  <a:gd name="connsiteX2" fmla="*/ 10659 w 11568"/>
                  <a:gd name="connsiteY2" fmla="*/ 4818 h 7647"/>
                  <a:gd name="connsiteX3" fmla="*/ 3988 w 11568"/>
                  <a:gd name="connsiteY3" fmla="*/ 7198 h 7647"/>
                  <a:gd name="connsiteX4" fmla="*/ -762 w 11568"/>
                  <a:gd name="connsiteY4" fmla="*/ 2449 h 7647"/>
                  <a:gd name="connsiteX5" fmla="*/ 3692 w 11568"/>
                  <a:gd name="connsiteY5" fmla="*/ 35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92" y="352"/>
                    </a:moveTo>
                    <a:cubicBezTo>
                      <a:pt x="5340" y="1223"/>
                      <a:pt x="6567" y="-120"/>
                      <a:pt x="7801" y="1397"/>
                    </a:cubicBezTo>
                    <a:cubicBezTo>
                      <a:pt x="8484" y="2234"/>
                      <a:pt x="11503" y="3711"/>
                      <a:pt x="10659" y="4818"/>
                    </a:cubicBezTo>
                    <a:cubicBezTo>
                      <a:pt x="9456" y="6399"/>
                      <a:pt x="4889" y="8449"/>
                      <a:pt x="3988" y="7198"/>
                    </a:cubicBezTo>
                    <a:cubicBezTo>
                      <a:pt x="1357" y="3545"/>
                      <a:pt x="-775" y="2701"/>
                      <a:pt x="-762" y="2449"/>
                    </a:cubicBezTo>
                    <a:cubicBezTo>
                      <a:pt x="-673" y="851"/>
                      <a:pt x="1375" y="-872"/>
                      <a:pt x="3692" y="35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4" name="フリーフォーム 283">
                <a:extLst>
                  <a:ext uri="{FF2B5EF4-FFF2-40B4-BE49-F238E27FC236}">
                    <a16:creationId xmlns:a16="http://schemas.microsoft.com/office/drawing/2014/main" id="{A71D11BA-0BB4-4343-BED2-75C21E975003}"/>
                  </a:ext>
                </a:extLst>
              </p:cNvPr>
              <p:cNvSpPr/>
              <p:nvPr/>
            </p:nvSpPr>
            <p:spPr>
              <a:xfrm rot="-2287967">
                <a:off x="3552765" y="3508710"/>
                <a:ext cx="18882" cy="14964"/>
              </a:xfrm>
              <a:custGeom>
                <a:avLst/>
                <a:gdLst>
                  <a:gd name="connsiteX0" fmla="*/ 8834 w 18882"/>
                  <a:gd name="connsiteY0" fmla="*/ 708 h 14964"/>
                  <a:gd name="connsiteX1" fmla="*/ -754 w 18882"/>
                  <a:gd name="connsiteY1" fmla="*/ 5930 h 14964"/>
                  <a:gd name="connsiteX2" fmla="*/ 386 w 18882"/>
                  <a:gd name="connsiteY2" fmla="*/ 8822 h 14964"/>
                  <a:gd name="connsiteX3" fmla="*/ 4677 w 18882"/>
                  <a:gd name="connsiteY3" fmla="*/ 13009 h 14964"/>
                  <a:gd name="connsiteX4" fmla="*/ 9812 w 18882"/>
                  <a:gd name="connsiteY4" fmla="*/ 14815 h 14964"/>
                  <a:gd name="connsiteX5" fmla="*/ 17200 w 18882"/>
                  <a:gd name="connsiteY5" fmla="*/ 10707 h 14964"/>
                  <a:gd name="connsiteX6" fmla="*/ 17809 w 18882"/>
                  <a:gd name="connsiteY6" fmla="*/ 6524 h 14964"/>
                  <a:gd name="connsiteX7" fmla="*/ 16158 w 18882"/>
                  <a:gd name="connsiteY7" fmla="*/ 4219 h 14964"/>
                  <a:gd name="connsiteX8" fmla="*/ 14148 w 18882"/>
                  <a:gd name="connsiteY8" fmla="*/ 2635 h 14964"/>
                  <a:gd name="connsiteX9" fmla="*/ 11051 w 18882"/>
                  <a:gd name="connsiteY9" fmla="*/ 778 h 14964"/>
                  <a:gd name="connsiteX10" fmla="*/ 8834 w 18882"/>
                  <a:gd name="connsiteY10" fmla="*/ 708 h 14964"/>
                  <a:gd name="connsiteX11" fmla="*/ 7337 w 18882"/>
                  <a:gd name="connsiteY11" fmla="*/ 4034 h 14964"/>
                  <a:gd name="connsiteX12" fmla="*/ 11446 w 18882"/>
                  <a:gd name="connsiteY12" fmla="*/ 5079 h 14964"/>
                  <a:gd name="connsiteX13" fmla="*/ 14304 w 18882"/>
                  <a:gd name="connsiteY13" fmla="*/ 8500 h 14964"/>
                  <a:gd name="connsiteX14" fmla="*/ 7632 w 18882"/>
                  <a:gd name="connsiteY14" fmla="*/ 10880 h 14964"/>
                  <a:gd name="connsiteX15" fmla="*/ 2883 w 18882"/>
                  <a:gd name="connsiteY15" fmla="*/ 6131 h 14964"/>
                  <a:gd name="connsiteX16" fmla="*/ 7337 w 18882"/>
                  <a:gd name="connsiteY16" fmla="*/ 403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8834" y="708"/>
                    </a:moveTo>
                    <a:cubicBezTo>
                      <a:pt x="3722" y="-1823"/>
                      <a:pt x="-559" y="2392"/>
                      <a:pt x="-754" y="5930"/>
                    </a:cubicBezTo>
                    <a:cubicBezTo>
                      <a:pt x="-792" y="6629"/>
                      <a:pt x="-720" y="7733"/>
                      <a:pt x="386" y="8822"/>
                    </a:cubicBezTo>
                    <a:cubicBezTo>
                      <a:pt x="712" y="9143"/>
                      <a:pt x="2529" y="10026"/>
                      <a:pt x="4677" y="13009"/>
                    </a:cubicBezTo>
                    <a:cubicBezTo>
                      <a:pt x="5571" y="14250"/>
                      <a:pt x="7363" y="15202"/>
                      <a:pt x="9812" y="14815"/>
                    </a:cubicBezTo>
                    <a:cubicBezTo>
                      <a:pt x="12355" y="14413"/>
                      <a:pt x="15960" y="12337"/>
                      <a:pt x="17200" y="10707"/>
                    </a:cubicBezTo>
                    <a:cubicBezTo>
                      <a:pt x="18210" y="9382"/>
                      <a:pt x="18352" y="7977"/>
                      <a:pt x="17809" y="6524"/>
                    </a:cubicBezTo>
                    <a:cubicBezTo>
                      <a:pt x="17535" y="5792"/>
                      <a:pt x="16974" y="4965"/>
                      <a:pt x="16158" y="4219"/>
                    </a:cubicBezTo>
                    <a:cubicBezTo>
                      <a:pt x="15568" y="3683"/>
                      <a:pt x="14327" y="2767"/>
                      <a:pt x="14148" y="2635"/>
                    </a:cubicBezTo>
                    <a:cubicBezTo>
                      <a:pt x="13138" y="1452"/>
                      <a:pt x="12091" y="989"/>
                      <a:pt x="11051" y="778"/>
                    </a:cubicBezTo>
                    <a:cubicBezTo>
                      <a:pt x="10439" y="654"/>
                      <a:pt x="9230" y="691"/>
                      <a:pt x="8834" y="708"/>
                    </a:cubicBezTo>
                    <a:close/>
                    <a:moveTo>
                      <a:pt x="7337" y="4034"/>
                    </a:moveTo>
                    <a:cubicBezTo>
                      <a:pt x="8985" y="4905"/>
                      <a:pt x="10212" y="3562"/>
                      <a:pt x="11446" y="5079"/>
                    </a:cubicBezTo>
                    <a:cubicBezTo>
                      <a:pt x="12129" y="5916"/>
                      <a:pt x="15148" y="7392"/>
                      <a:pt x="14304" y="8500"/>
                    </a:cubicBezTo>
                    <a:cubicBezTo>
                      <a:pt x="13101" y="10081"/>
                      <a:pt x="8534" y="12131"/>
                      <a:pt x="7632" y="10880"/>
                    </a:cubicBezTo>
                    <a:cubicBezTo>
                      <a:pt x="5002" y="7227"/>
                      <a:pt x="2870" y="6383"/>
                      <a:pt x="2883" y="6131"/>
                    </a:cubicBezTo>
                    <a:cubicBezTo>
                      <a:pt x="2972" y="4533"/>
                      <a:pt x="5020" y="2809"/>
                      <a:pt x="7337" y="40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8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30480" y="3595769"/>
              <a:ext cx="24093" cy="23430"/>
              <a:chOff x="3630480" y="3595769"/>
              <a:chExt cx="24093" cy="23430"/>
            </a:xfrm>
          </p:grpSpPr>
          <p:sp>
            <p:nvSpPr>
              <p:cNvPr id="286" name="フリーフォーム 285">
                <a:extLst>
                  <a:ext uri="{FF2B5EF4-FFF2-40B4-BE49-F238E27FC236}">
                    <a16:creationId xmlns:a16="http://schemas.microsoft.com/office/drawing/2014/main" id="{1C051FFC-B588-794D-A8C7-A37415BDDC2A}"/>
                  </a:ext>
                </a:extLst>
              </p:cNvPr>
              <p:cNvSpPr/>
              <p:nvPr/>
            </p:nvSpPr>
            <p:spPr>
              <a:xfrm rot="-2287967">
                <a:off x="3636747" y="3603687"/>
                <a:ext cx="11568" cy="7647"/>
              </a:xfrm>
              <a:custGeom>
                <a:avLst/>
                <a:gdLst>
                  <a:gd name="connsiteX0" fmla="*/ 3736 w 11568"/>
                  <a:gd name="connsiteY0" fmla="*/ 402 h 7647"/>
                  <a:gd name="connsiteX1" fmla="*/ 7845 w 11568"/>
                  <a:gd name="connsiteY1" fmla="*/ 1447 h 7647"/>
                  <a:gd name="connsiteX2" fmla="*/ 10703 w 11568"/>
                  <a:gd name="connsiteY2" fmla="*/ 4868 h 7647"/>
                  <a:gd name="connsiteX3" fmla="*/ 4032 w 11568"/>
                  <a:gd name="connsiteY3" fmla="*/ 7248 h 7647"/>
                  <a:gd name="connsiteX4" fmla="*/ -717 w 11568"/>
                  <a:gd name="connsiteY4" fmla="*/ 2499 h 7647"/>
                  <a:gd name="connsiteX5" fmla="*/ 3736 w 11568"/>
                  <a:gd name="connsiteY5" fmla="*/ 40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36" y="402"/>
                    </a:moveTo>
                    <a:cubicBezTo>
                      <a:pt x="5384" y="1273"/>
                      <a:pt x="6611" y="-70"/>
                      <a:pt x="7845" y="1447"/>
                    </a:cubicBezTo>
                    <a:cubicBezTo>
                      <a:pt x="8528" y="2284"/>
                      <a:pt x="11547" y="3761"/>
                      <a:pt x="10703" y="4868"/>
                    </a:cubicBezTo>
                    <a:cubicBezTo>
                      <a:pt x="9500" y="6449"/>
                      <a:pt x="4933" y="8499"/>
                      <a:pt x="4032" y="7248"/>
                    </a:cubicBezTo>
                    <a:cubicBezTo>
                      <a:pt x="1401" y="3596"/>
                      <a:pt x="-731" y="2751"/>
                      <a:pt x="-717" y="2499"/>
                    </a:cubicBezTo>
                    <a:cubicBezTo>
                      <a:pt x="-629" y="902"/>
                      <a:pt x="1419" y="-822"/>
                      <a:pt x="3736" y="40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87" name="フリーフォーム 286">
                <a:extLst>
                  <a:ext uri="{FF2B5EF4-FFF2-40B4-BE49-F238E27FC236}">
                    <a16:creationId xmlns:a16="http://schemas.microsoft.com/office/drawing/2014/main" id="{CAF4D52C-543C-8B45-A1FE-7C88551B6885}"/>
                  </a:ext>
                </a:extLst>
              </p:cNvPr>
              <p:cNvSpPr/>
              <p:nvPr/>
            </p:nvSpPr>
            <p:spPr>
              <a:xfrm rot="-2287967">
                <a:off x="3633085" y="3600003"/>
                <a:ext cx="18882" cy="14964"/>
              </a:xfrm>
              <a:custGeom>
                <a:avLst/>
                <a:gdLst>
                  <a:gd name="connsiteX0" fmla="*/ 8878 w 18882"/>
                  <a:gd name="connsiteY0" fmla="*/ 759 h 14964"/>
                  <a:gd name="connsiteX1" fmla="*/ -710 w 18882"/>
                  <a:gd name="connsiteY1" fmla="*/ 5980 h 14964"/>
                  <a:gd name="connsiteX2" fmla="*/ 430 w 18882"/>
                  <a:gd name="connsiteY2" fmla="*/ 8872 h 14964"/>
                  <a:gd name="connsiteX3" fmla="*/ 4721 w 18882"/>
                  <a:gd name="connsiteY3" fmla="*/ 13059 h 14964"/>
                  <a:gd name="connsiteX4" fmla="*/ 9856 w 18882"/>
                  <a:gd name="connsiteY4" fmla="*/ 14865 h 14964"/>
                  <a:gd name="connsiteX5" fmla="*/ 17245 w 18882"/>
                  <a:gd name="connsiteY5" fmla="*/ 10757 h 14964"/>
                  <a:gd name="connsiteX6" fmla="*/ 17853 w 18882"/>
                  <a:gd name="connsiteY6" fmla="*/ 6574 h 14964"/>
                  <a:gd name="connsiteX7" fmla="*/ 16202 w 18882"/>
                  <a:gd name="connsiteY7" fmla="*/ 4269 h 14964"/>
                  <a:gd name="connsiteX8" fmla="*/ 14192 w 18882"/>
                  <a:gd name="connsiteY8" fmla="*/ 2685 h 14964"/>
                  <a:gd name="connsiteX9" fmla="*/ 11095 w 18882"/>
                  <a:gd name="connsiteY9" fmla="*/ 828 h 14964"/>
                  <a:gd name="connsiteX10" fmla="*/ 8878 w 18882"/>
                  <a:gd name="connsiteY10" fmla="*/ 759 h 14964"/>
                  <a:gd name="connsiteX11" fmla="*/ 7381 w 18882"/>
                  <a:gd name="connsiteY11" fmla="*/ 4084 h 14964"/>
                  <a:gd name="connsiteX12" fmla="*/ 11490 w 18882"/>
                  <a:gd name="connsiteY12" fmla="*/ 5129 h 14964"/>
                  <a:gd name="connsiteX13" fmla="*/ 14348 w 18882"/>
                  <a:gd name="connsiteY13" fmla="*/ 8550 h 14964"/>
                  <a:gd name="connsiteX14" fmla="*/ 7677 w 18882"/>
                  <a:gd name="connsiteY14" fmla="*/ 10930 h 14964"/>
                  <a:gd name="connsiteX15" fmla="*/ 2927 w 18882"/>
                  <a:gd name="connsiteY15" fmla="*/ 6181 h 14964"/>
                  <a:gd name="connsiteX16" fmla="*/ 7381 w 18882"/>
                  <a:gd name="connsiteY16" fmla="*/ 408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8878" y="759"/>
                    </a:moveTo>
                    <a:cubicBezTo>
                      <a:pt x="3766" y="-1773"/>
                      <a:pt x="-515" y="2442"/>
                      <a:pt x="-710" y="5980"/>
                    </a:cubicBezTo>
                    <a:cubicBezTo>
                      <a:pt x="-748" y="6679"/>
                      <a:pt x="-676" y="7783"/>
                      <a:pt x="430" y="8872"/>
                    </a:cubicBezTo>
                    <a:cubicBezTo>
                      <a:pt x="756" y="9193"/>
                      <a:pt x="2573" y="10077"/>
                      <a:pt x="4721" y="13059"/>
                    </a:cubicBezTo>
                    <a:cubicBezTo>
                      <a:pt x="5615" y="14301"/>
                      <a:pt x="7407" y="15252"/>
                      <a:pt x="9856" y="14865"/>
                    </a:cubicBezTo>
                    <a:cubicBezTo>
                      <a:pt x="12399" y="14463"/>
                      <a:pt x="16004" y="12387"/>
                      <a:pt x="17245" y="10757"/>
                    </a:cubicBezTo>
                    <a:cubicBezTo>
                      <a:pt x="18254" y="9433"/>
                      <a:pt x="18396" y="8028"/>
                      <a:pt x="17853" y="6574"/>
                    </a:cubicBezTo>
                    <a:cubicBezTo>
                      <a:pt x="17580" y="5842"/>
                      <a:pt x="17018" y="5015"/>
                      <a:pt x="16202" y="4269"/>
                    </a:cubicBezTo>
                    <a:cubicBezTo>
                      <a:pt x="15612" y="3733"/>
                      <a:pt x="14371" y="2817"/>
                      <a:pt x="14192" y="2685"/>
                    </a:cubicBezTo>
                    <a:cubicBezTo>
                      <a:pt x="13182" y="1502"/>
                      <a:pt x="12135" y="1039"/>
                      <a:pt x="11095" y="828"/>
                    </a:cubicBezTo>
                    <a:cubicBezTo>
                      <a:pt x="10483" y="704"/>
                      <a:pt x="9274" y="742"/>
                      <a:pt x="8878" y="759"/>
                    </a:cubicBezTo>
                    <a:close/>
                    <a:moveTo>
                      <a:pt x="7381" y="4084"/>
                    </a:moveTo>
                    <a:cubicBezTo>
                      <a:pt x="9029" y="4955"/>
                      <a:pt x="10256" y="3612"/>
                      <a:pt x="11490" y="5129"/>
                    </a:cubicBezTo>
                    <a:cubicBezTo>
                      <a:pt x="12173" y="5966"/>
                      <a:pt x="15192" y="7443"/>
                      <a:pt x="14348" y="8550"/>
                    </a:cubicBezTo>
                    <a:cubicBezTo>
                      <a:pt x="13145" y="10131"/>
                      <a:pt x="8578" y="12181"/>
                      <a:pt x="7677" y="10930"/>
                    </a:cubicBezTo>
                    <a:cubicBezTo>
                      <a:pt x="5046" y="7277"/>
                      <a:pt x="2914" y="6433"/>
                      <a:pt x="2927" y="6181"/>
                    </a:cubicBezTo>
                    <a:cubicBezTo>
                      <a:pt x="3016" y="4583"/>
                      <a:pt x="5064" y="2859"/>
                      <a:pt x="7381" y="4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8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72580" y="3324722"/>
              <a:ext cx="18823" cy="21761"/>
              <a:chOff x="3472580" y="3324722"/>
              <a:chExt cx="18823" cy="21761"/>
            </a:xfrm>
          </p:grpSpPr>
          <p:sp>
            <p:nvSpPr>
              <p:cNvPr id="289" name="フリーフォーム 288">
                <a:extLst>
                  <a:ext uri="{FF2B5EF4-FFF2-40B4-BE49-F238E27FC236}">
                    <a16:creationId xmlns:a16="http://schemas.microsoft.com/office/drawing/2014/main" id="{F23BE225-D1FC-CF45-B5CA-44C5A9CF84E6}"/>
                  </a:ext>
                </a:extLst>
              </p:cNvPr>
              <p:cNvSpPr/>
              <p:nvPr/>
            </p:nvSpPr>
            <p:spPr>
              <a:xfrm rot="-4621141">
                <a:off x="3476227" y="3331796"/>
                <a:ext cx="11568" cy="7647"/>
              </a:xfrm>
              <a:custGeom>
                <a:avLst/>
                <a:gdLst>
                  <a:gd name="connsiteX0" fmla="*/ 3648 w 11568"/>
                  <a:gd name="connsiteY0" fmla="*/ 253 h 7647"/>
                  <a:gd name="connsiteX1" fmla="*/ 7757 w 11568"/>
                  <a:gd name="connsiteY1" fmla="*/ 1298 h 7647"/>
                  <a:gd name="connsiteX2" fmla="*/ 10615 w 11568"/>
                  <a:gd name="connsiteY2" fmla="*/ 4719 h 7647"/>
                  <a:gd name="connsiteX3" fmla="*/ 3944 w 11568"/>
                  <a:gd name="connsiteY3" fmla="*/ 7099 h 7647"/>
                  <a:gd name="connsiteX4" fmla="*/ -806 w 11568"/>
                  <a:gd name="connsiteY4" fmla="*/ 2350 h 7647"/>
                  <a:gd name="connsiteX5" fmla="*/ 3648 w 11568"/>
                  <a:gd name="connsiteY5" fmla="*/ 25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48" y="253"/>
                    </a:moveTo>
                    <a:cubicBezTo>
                      <a:pt x="5296" y="1124"/>
                      <a:pt x="6523" y="-219"/>
                      <a:pt x="7757" y="1298"/>
                    </a:cubicBezTo>
                    <a:cubicBezTo>
                      <a:pt x="8440" y="2135"/>
                      <a:pt x="11459" y="3611"/>
                      <a:pt x="10615" y="4719"/>
                    </a:cubicBezTo>
                    <a:cubicBezTo>
                      <a:pt x="9412" y="6300"/>
                      <a:pt x="4845" y="8350"/>
                      <a:pt x="3944" y="7099"/>
                    </a:cubicBezTo>
                    <a:cubicBezTo>
                      <a:pt x="1313" y="3446"/>
                      <a:pt x="-819" y="2602"/>
                      <a:pt x="-806" y="2350"/>
                    </a:cubicBezTo>
                    <a:cubicBezTo>
                      <a:pt x="-717" y="752"/>
                      <a:pt x="1331" y="-972"/>
                      <a:pt x="3648" y="25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0" name="フリーフォーム 289">
                <a:extLst>
                  <a:ext uri="{FF2B5EF4-FFF2-40B4-BE49-F238E27FC236}">
                    <a16:creationId xmlns:a16="http://schemas.microsoft.com/office/drawing/2014/main" id="{B8DB14B6-2092-2748-9F15-9298FB0C8149}"/>
                  </a:ext>
                </a:extLst>
              </p:cNvPr>
              <p:cNvSpPr/>
              <p:nvPr/>
            </p:nvSpPr>
            <p:spPr>
              <a:xfrm rot="-4621141">
                <a:off x="3472550" y="3328120"/>
                <a:ext cx="18882" cy="14964"/>
              </a:xfrm>
              <a:custGeom>
                <a:avLst/>
                <a:gdLst>
                  <a:gd name="connsiteX0" fmla="*/ 14104 w 18882"/>
                  <a:gd name="connsiteY0" fmla="*/ 2536 h 14964"/>
                  <a:gd name="connsiteX1" fmla="*/ 11007 w 18882"/>
                  <a:gd name="connsiteY1" fmla="*/ 679 h 14964"/>
                  <a:gd name="connsiteX2" fmla="*/ 8790 w 18882"/>
                  <a:gd name="connsiteY2" fmla="*/ 609 h 14964"/>
                  <a:gd name="connsiteX3" fmla="*/ -798 w 18882"/>
                  <a:gd name="connsiteY3" fmla="*/ 5831 h 14964"/>
                  <a:gd name="connsiteX4" fmla="*/ 342 w 18882"/>
                  <a:gd name="connsiteY4" fmla="*/ 8723 h 14964"/>
                  <a:gd name="connsiteX5" fmla="*/ 4633 w 18882"/>
                  <a:gd name="connsiteY5" fmla="*/ 12910 h 14964"/>
                  <a:gd name="connsiteX6" fmla="*/ 9768 w 18882"/>
                  <a:gd name="connsiteY6" fmla="*/ 14716 h 14964"/>
                  <a:gd name="connsiteX7" fmla="*/ 17156 w 18882"/>
                  <a:gd name="connsiteY7" fmla="*/ 10608 h 14964"/>
                  <a:gd name="connsiteX8" fmla="*/ 17765 w 18882"/>
                  <a:gd name="connsiteY8" fmla="*/ 6425 h 14964"/>
                  <a:gd name="connsiteX9" fmla="*/ 16114 w 18882"/>
                  <a:gd name="connsiteY9" fmla="*/ 4119 h 14964"/>
                  <a:gd name="connsiteX10" fmla="*/ 14104 w 18882"/>
                  <a:gd name="connsiteY10" fmla="*/ 2536 h 14964"/>
                  <a:gd name="connsiteX11" fmla="*/ 7293 w 18882"/>
                  <a:gd name="connsiteY11" fmla="*/ 3935 h 14964"/>
                  <a:gd name="connsiteX12" fmla="*/ 11402 w 18882"/>
                  <a:gd name="connsiteY12" fmla="*/ 4980 h 14964"/>
                  <a:gd name="connsiteX13" fmla="*/ 14260 w 18882"/>
                  <a:gd name="connsiteY13" fmla="*/ 8401 h 14964"/>
                  <a:gd name="connsiteX14" fmla="*/ 7588 w 18882"/>
                  <a:gd name="connsiteY14" fmla="*/ 10781 h 14964"/>
                  <a:gd name="connsiteX15" fmla="*/ 2839 w 18882"/>
                  <a:gd name="connsiteY15" fmla="*/ 6032 h 14964"/>
                  <a:gd name="connsiteX16" fmla="*/ 7293 w 18882"/>
                  <a:gd name="connsiteY16" fmla="*/ 393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04" y="2536"/>
                    </a:moveTo>
                    <a:cubicBezTo>
                      <a:pt x="13094" y="1352"/>
                      <a:pt x="12047" y="890"/>
                      <a:pt x="11007" y="679"/>
                    </a:cubicBezTo>
                    <a:cubicBezTo>
                      <a:pt x="10395" y="555"/>
                      <a:pt x="9186" y="592"/>
                      <a:pt x="8790" y="609"/>
                    </a:cubicBezTo>
                    <a:cubicBezTo>
                      <a:pt x="3678" y="-1922"/>
                      <a:pt x="-603" y="2293"/>
                      <a:pt x="-798" y="5831"/>
                    </a:cubicBezTo>
                    <a:cubicBezTo>
                      <a:pt x="-836" y="6530"/>
                      <a:pt x="-764" y="7634"/>
                      <a:pt x="342" y="8723"/>
                    </a:cubicBezTo>
                    <a:cubicBezTo>
                      <a:pt x="668" y="9044"/>
                      <a:pt x="2484" y="9927"/>
                      <a:pt x="4633" y="12910"/>
                    </a:cubicBezTo>
                    <a:cubicBezTo>
                      <a:pt x="5527" y="14151"/>
                      <a:pt x="7319" y="15102"/>
                      <a:pt x="9768" y="14716"/>
                    </a:cubicBezTo>
                    <a:cubicBezTo>
                      <a:pt x="12311" y="14314"/>
                      <a:pt x="15916" y="12238"/>
                      <a:pt x="17156" y="10608"/>
                    </a:cubicBezTo>
                    <a:cubicBezTo>
                      <a:pt x="18166" y="9283"/>
                      <a:pt x="18308" y="7878"/>
                      <a:pt x="17765" y="6425"/>
                    </a:cubicBezTo>
                    <a:cubicBezTo>
                      <a:pt x="17491" y="5692"/>
                      <a:pt x="16930" y="4866"/>
                      <a:pt x="16114" y="4119"/>
                    </a:cubicBezTo>
                    <a:cubicBezTo>
                      <a:pt x="15524" y="3584"/>
                      <a:pt x="14283" y="2668"/>
                      <a:pt x="14104" y="2536"/>
                    </a:cubicBezTo>
                    <a:close/>
                    <a:moveTo>
                      <a:pt x="7293" y="3935"/>
                    </a:moveTo>
                    <a:cubicBezTo>
                      <a:pt x="8941" y="4806"/>
                      <a:pt x="10168" y="3463"/>
                      <a:pt x="11402" y="4980"/>
                    </a:cubicBezTo>
                    <a:cubicBezTo>
                      <a:pt x="12085" y="5817"/>
                      <a:pt x="15104" y="7293"/>
                      <a:pt x="14260" y="8401"/>
                    </a:cubicBezTo>
                    <a:cubicBezTo>
                      <a:pt x="13057" y="9982"/>
                      <a:pt x="8490" y="12032"/>
                      <a:pt x="7588" y="10781"/>
                    </a:cubicBezTo>
                    <a:cubicBezTo>
                      <a:pt x="4958" y="7128"/>
                      <a:pt x="2826" y="6284"/>
                      <a:pt x="2839" y="6032"/>
                    </a:cubicBezTo>
                    <a:cubicBezTo>
                      <a:pt x="2928" y="4434"/>
                      <a:pt x="4976" y="2710"/>
                      <a:pt x="7293" y="3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9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02182" y="3596612"/>
              <a:ext cx="18823" cy="21761"/>
              <a:chOff x="3402182" y="3596612"/>
              <a:chExt cx="18823" cy="21761"/>
            </a:xfrm>
          </p:grpSpPr>
          <p:sp>
            <p:nvSpPr>
              <p:cNvPr id="292" name="フリーフォーム 291">
                <a:extLst>
                  <a:ext uri="{FF2B5EF4-FFF2-40B4-BE49-F238E27FC236}">
                    <a16:creationId xmlns:a16="http://schemas.microsoft.com/office/drawing/2014/main" id="{062C13F2-22EF-9841-8007-43952FA164A0}"/>
                  </a:ext>
                </a:extLst>
              </p:cNvPr>
              <p:cNvSpPr/>
              <p:nvPr/>
            </p:nvSpPr>
            <p:spPr>
              <a:xfrm rot="-4621141">
                <a:off x="3405829" y="3603687"/>
                <a:ext cx="11568" cy="7647"/>
              </a:xfrm>
              <a:custGeom>
                <a:avLst/>
                <a:gdLst>
                  <a:gd name="connsiteX0" fmla="*/ 3610 w 11568"/>
                  <a:gd name="connsiteY0" fmla="*/ 402 h 7647"/>
                  <a:gd name="connsiteX1" fmla="*/ 7718 w 11568"/>
                  <a:gd name="connsiteY1" fmla="*/ 1447 h 7647"/>
                  <a:gd name="connsiteX2" fmla="*/ 10576 w 11568"/>
                  <a:gd name="connsiteY2" fmla="*/ 4868 h 7647"/>
                  <a:gd name="connsiteX3" fmla="*/ 3905 w 11568"/>
                  <a:gd name="connsiteY3" fmla="*/ 7248 h 7647"/>
                  <a:gd name="connsiteX4" fmla="*/ -844 w 11568"/>
                  <a:gd name="connsiteY4" fmla="*/ 2499 h 7647"/>
                  <a:gd name="connsiteX5" fmla="*/ 3610 w 11568"/>
                  <a:gd name="connsiteY5" fmla="*/ 40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0" y="402"/>
                    </a:moveTo>
                    <a:cubicBezTo>
                      <a:pt x="5258" y="1273"/>
                      <a:pt x="6485" y="-70"/>
                      <a:pt x="7718" y="1447"/>
                    </a:cubicBezTo>
                    <a:cubicBezTo>
                      <a:pt x="8401" y="2284"/>
                      <a:pt x="11421" y="3761"/>
                      <a:pt x="10576" y="4868"/>
                    </a:cubicBezTo>
                    <a:cubicBezTo>
                      <a:pt x="9373" y="6449"/>
                      <a:pt x="4806" y="8499"/>
                      <a:pt x="3905" y="7248"/>
                    </a:cubicBezTo>
                    <a:cubicBezTo>
                      <a:pt x="1275" y="3596"/>
                      <a:pt x="-858" y="2751"/>
                      <a:pt x="-844" y="2499"/>
                    </a:cubicBezTo>
                    <a:cubicBezTo>
                      <a:pt x="-756" y="902"/>
                      <a:pt x="1292" y="-822"/>
                      <a:pt x="3610" y="40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3" name="フリーフォーム 292">
                <a:extLst>
                  <a:ext uri="{FF2B5EF4-FFF2-40B4-BE49-F238E27FC236}">
                    <a16:creationId xmlns:a16="http://schemas.microsoft.com/office/drawing/2014/main" id="{50BEB465-F746-534D-A332-B335FEAA3AFA}"/>
                  </a:ext>
                </a:extLst>
              </p:cNvPr>
              <p:cNvSpPr/>
              <p:nvPr/>
            </p:nvSpPr>
            <p:spPr>
              <a:xfrm rot="-4621141">
                <a:off x="3402152" y="3600011"/>
                <a:ext cx="18882" cy="14964"/>
              </a:xfrm>
              <a:custGeom>
                <a:avLst/>
                <a:gdLst>
                  <a:gd name="connsiteX0" fmla="*/ 14065 w 18882"/>
                  <a:gd name="connsiteY0" fmla="*/ 2685 h 14964"/>
                  <a:gd name="connsiteX1" fmla="*/ 10968 w 18882"/>
                  <a:gd name="connsiteY1" fmla="*/ 828 h 14964"/>
                  <a:gd name="connsiteX2" fmla="*/ 8751 w 18882"/>
                  <a:gd name="connsiteY2" fmla="*/ 759 h 14964"/>
                  <a:gd name="connsiteX3" fmla="*/ -837 w 18882"/>
                  <a:gd name="connsiteY3" fmla="*/ 5980 h 14964"/>
                  <a:gd name="connsiteX4" fmla="*/ 303 w 18882"/>
                  <a:gd name="connsiteY4" fmla="*/ 8872 h 14964"/>
                  <a:gd name="connsiteX5" fmla="*/ 4594 w 18882"/>
                  <a:gd name="connsiteY5" fmla="*/ 13059 h 14964"/>
                  <a:gd name="connsiteX6" fmla="*/ 9729 w 18882"/>
                  <a:gd name="connsiteY6" fmla="*/ 14865 h 14964"/>
                  <a:gd name="connsiteX7" fmla="*/ 17118 w 18882"/>
                  <a:gd name="connsiteY7" fmla="*/ 10757 h 14964"/>
                  <a:gd name="connsiteX8" fmla="*/ 17726 w 18882"/>
                  <a:gd name="connsiteY8" fmla="*/ 6574 h 14964"/>
                  <a:gd name="connsiteX9" fmla="*/ 16075 w 18882"/>
                  <a:gd name="connsiteY9" fmla="*/ 4269 h 14964"/>
                  <a:gd name="connsiteX10" fmla="*/ 14065 w 18882"/>
                  <a:gd name="connsiteY10" fmla="*/ 2685 h 14964"/>
                  <a:gd name="connsiteX11" fmla="*/ 7254 w 18882"/>
                  <a:gd name="connsiteY11" fmla="*/ 4084 h 14964"/>
                  <a:gd name="connsiteX12" fmla="*/ 11363 w 18882"/>
                  <a:gd name="connsiteY12" fmla="*/ 5129 h 14964"/>
                  <a:gd name="connsiteX13" fmla="*/ 14221 w 18882"/>
                  <a:gd name="connsiteY13" fmla="*/ 8550 h 14964"/>
                  <a:gd name="connsiteX14" fmla="*/ 7550 w 18882"/>
                  <a:gd name="connsiteY14" fmla="*/ 10930 h 14964"/>
                  <a:gd name="connsiteX15" fmla="*/ 2801 w 18882"/>
                  <a:gd name="connsiteY15" fmla="*/ 6181 h 14964"/>
                  <a:gd name="connsiteX16" fmla="*/ 7254 w 18882"/>
                  <a:gd name="connsiteY16" fmla="*/ 408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5" y="2685"/>
                    </a:moveTo>
                    <a:cubicBezTo>
                      <a:pt x="13056" y="1502"/>
                      <a:pt x="12008" y="1039"/>
                      <a:pt x="10968" y="828"/>
                    </a:cubicBezTo>
                    <a:cubicBezTo>
                      <a:pt x="10356" y="704"/>
                      <a:pt x="9147" y="742"/>
                      <a:pt x="8751" y="759"/>
                    </a:cubicBezTo>
                    <a:cubicBezTo>
                      <a:pt x="3639" y="-1773"/>
                      <a:pt x="-642" y="2442"/>
                      <a:pt x="-837" y="5980"/>
                    </a:cubicBezTo>
                    <a:cubicBezTo>
                      <a:pt x="-875" y="6679"/>
                      <a:pt x="-802" y="7783"/>
                      <a:pt x="303" y="8872"/>
                    </a:cubicBezTo>
                    <a:cubicBezTo>
                      <a:pt x="629" y="9193"/>
                      <a:pt x="2446" y="10077"/>
                      <a:pt x="4594" y="13059"/>
                    </a:cubicBezTo>
                    <a:cubicBezTo>
                      <a:pt x="5488" y="14301"/>
                      <a:pt x="7280" y="15252"/>
                      <a:pt x="9729" y="14865"/>
                    </a:cubicBezTo>
                    <a:cubicBezTo>
                      <a:pt x="12272" y="14463"/>
                      <a:pt x="15877" y="12387"/>
                      <a:pt x="17118" y="10757"/>
                    </a:cubicBezTo>
                    <a:cubicBezTo>
                      <a:pt x="18127" y="9433"/>
                      <a:pt x="18269" y="8028"/>
                      <a:pt x="17726" y="6574"/>
                    </a:cubicBezTo>
                    <a:cubicBezTo>
                      <a:pt x="17453" y="5842"/>
                      <a:pt x="16891" y="5015"/>
                      <a:pt x="16075" y="4269"/>
                    </a:cubicBezTo>
                    <a:cubicBezTo>
                      <a:pt x="15485" y="3733"/>
                      <a:pt x="14245" y="2817"/>
                      <a:pt x="14065" y="2685"/>
                    </a:cubicBezTo>
                    <a:close/>
                    <a:moveTo>
                      <a:pt x="7254" y="4084"/>
                    </a:moveTo>
                    <a:cubicBezTo>
                      <a:pt x="8902" y="4955"/>
                      <a:pt x="10130" y="3612"/>
                      <a:pt x="11363" y="5129"/>
                    </a:cubicBezTo>
                    <a:cubicBezTo>
                      <a:pt x="12046" y="5966"/>
                      <a:pt x="15065" y="7443"/>
                      <a:pt x="14221" y="8550"/>
                    </a:cubicBezTo>
                    <a:cubicBezTo>
                      <a:pt x="13018" y="10131"/>
                      <a:pt x="8451" y="12181"/>
                      <a:pt x="7550" y="10930"/>
                    </a:cubicBezTo>
                    <a:cubicBezTo>
                      <a:pt x="4919" y="7277"/>
                      <a:pt x="2787" y="6433"/>
                      <a:pt x="2801" y="6181"/>
                    </a:cubicBezTo>
                    <a:cubicBezTo>
                      <a:pt x="2889" y="4583"/>
                      <a:pt x="4937" y="2860"/>
                      <a:pt x="7254" y="4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9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94581" y="3386429"/>
              <a:ext cx="18823" cy="21761"/>
              <a:chOff x="3594581" y="3386429"/>
              <a:chExt cx="18823" cy="21761"/>
            </a:xfrm>
          </p:grpSpPr>
          <p:sp>
            <p:nvSpPr>
              <p:cNvPr id="295" name="フリーフォーム 294">
                <a:extLst>
                  <a:ext uri="{FF2B5EF4-FFF2-40B4-BE49-F238E27FC236}">
                    <a16:creationId xmlns:a16="http://schemas.microsoft.com/office/drawing/2014/main" id="{D3066CF3-EA20-B64C-B369-A840D3AC9019}"/>
                  </a:ext>
                </a:extLst>
              </p:cNvPr>
              <p:cNvSpPr/>
              <p:nvPr/>
            </p:nvSpPr>
            <p:spPr>
              <a:xfrm rot="-4621141">
                <a:off x="3598229" y="3393504"/>
                <a:ext cx="11568" cy="7647"/>
              </a:xfrm>
              <a:custGeom>
                <a:avLst/>
                <a:gdLst>
                  <a:gd name="connsiteX0" fmla="*/ 3715 w 11568"/>
                  <a:gd name="connsiteY0" fmla="*/ 287 h 7647"/>
                  <a:gd name="connsiteX1" fmla="*/ 7824 w 11568"/>
                  <a:gd name="connsiteY1" fmla="*/ 1332 h 7647"/>
                  <a:gd name="connsiteX2" fmla="*/ 10682 w 11568"/>
                  <a:gd name="connsiteY2" fmla="*/ 4753 h 7647"/>
                  <a:gd name="connsiteX3" fmla="*/ 4011 w 11568"/>
                  <a:gd name="connsiteY3" fmla="*/ 7133 h 7647"/>
                  <a:gd name="connsiteX4" fmla="*/ -739 w 11568"/>
                  <a:gd name="connsiteY4" fmla="*/ 2384 h 7647"/>
                  <a:gd name="connsiteX5" fmla="*/ 3715 w 11568"/>
                  <a:gd name="connsiteY5" fmla="*/ 28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5" y="287"/>
                    </a:moveTo>
                    <a:cubicBezTo>
                      <a:pt x="5363" y="1158"/>
                      <a:pt x="6590" y="-185"/>
                      <a:pt x="7824" y="1332"/>
                    </a:cubicBezTo>
                    <a:cubicBezTo>
                      <a:pt x="8507" y="2169"/>
                      <a:pt x="11526" y="3645"/>
                      <a:pt x="10682" y="4753"/>
                    </a:cubicBezTo>
                    <a:cubicBezTo>
                      <a:pt x="9479" y="6334"/>
                      <a:pt x="4912" y="8384"/>
                      <a:pt x="4011" y="7133"/>
                    </a:cubicBezTo>
                    <a:cubicBezTo>
                      <a:pt x="1380" y="3480"/>
                      <a:pt x="-752" y="2636"/>
                      <a:pt x="-739" y="2384"/>
                    </a:cubicBezTo>
                    <a:cubicBezTo>
                      <a:pt x="-650" y="786"/>
                      <a:pt x="1398" y="-938"/>
                      <a:pt x="3715" y="28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6" name="フリーフォーム 295">
                <a:extLst>
                  <a:ext uri="{FF2B5EF4-FFF2-40B4-BE49-F238E27FC236}">
                    <a16:creationId xmlns:a16="http://schemas.microsoft.com/office/drawing/2014/main" id="{DAF6FCF1-0414-8348-A00C-BF850480EBC8}"/>
                  </a:ext>
                </a:extLst>
              </p:cNvPr>
              <p:cNvSpPr/>
              <p:nvPr/>
            </p:nvSpPr>
            <p:spPr>
              <a:xfrm rot="-4621141">
                <a:off x="3594552" y="3389828"/>
                <a:ext cx="18882" cy="14964"/>
              </a:xfrm>
              <a:custGeom>
                <a:avLst/>
                <a:gdLst>
                  <a:gd name="connsiteX0" fmla="*/ 14171 w 18882"/>
                  <a:gd name="connsiteY0" fmla="*/ 2570 h 14964"/>
                  <a:gd name="connsiteX1" fmla="*/ 11074 w 18882"/>
                  <a:gd name="connsiteY1" fmla="*/ 713 h 14964"/>
                  <a:gd name="connsiteX2" fmla="*/ 8857 w 18882"/>
                  <a:gd name="connsiteY2" fmla="*/ 643 h 14964"/>
                  <a:gd name="connsiteX3" fmla="*/ -731 w 18882"/>
                  <a:gd name="connsiteY3" fmla="*/ 5865 h 14964"/>
                  <a:gd name="connsiteX4" fmla="*/ 409 w 18882"/>
                  <a:gd name="connsiteY4" fmla="*/ 8757 h 14964"/>
                  <a:gd name="connsiteX5" fmla="*/ 4700 w 18882"/>
                  <a:gd name="connsiteY5" fmla="*/ 12943 h 14964"/>
                  <a:gd name="connsiteX6" fmla="*/ 9835 w 18882"/>
                  <a:gd name="connsiteY6" fmla="*/ 14749 h 14964"/>
                  <a:gd name="connsiteX7" fmla="*/ 17223 w 18882"/>
                  <a:gd name="connsiteY7" fmla="*/ 10642 h 14964"/>
                  <a:gd name="connsiteX8" fmla="*/ 17832 w 18882"/>
                  <a:gd name="connsiteY8" fmla="*/ 6459 h 14964"/>
                  <a:gd name="connsiteX9" fmla="*/ 16181 w 18882"/>
                  <a:gd name="connsiteY9" fmla="*/ 4153 h 14964"/>
                  <a:gd name="connsiteX10" fmla="*/ 14171 w 18882"/>
                  <a:gd name="connsiteY10" fmla="*/ 2570 h 14964"/>
                  <a:gd name="connsiteX11" fmla="*/ 7360 w 18882"/>
                  <a:gd name="connsiteY11" fmla="*/ 3969 h 14964"/>
                  <a:gd name="connsiteX12" fmla="*/ 11469 w 18882"/>
                  <a:gd name="connsiteY12" fmla="*/ 5013 h 14964"/>
                  <a:gd name="connsiteX13" fmla="*/ 14327 w 18882"/>
                  <a:gd name="connsiteY13" fmla="*/ 8435 h 14964"/>
                  <a:gd name="connsiteX14" fmla="*/ 7655 w 18882"/>
                  <a:gd name="connsiteY14" fmla="*/ 10815 h 14964"/>
                  <a:gd name="connsiteX15" fmla="*/ 2906 w 18882"/>
                  <a:gd name="connsiteY15" fmla="*/ 6066 h 14964"/>
                  <a:gd name="connsiteX16" fmla="*/ 7360 w 18882"/>
                  <a:gd name="connsiteY16" fmla="*/ 396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1" y="2570"/>
                    </a:moveTo>
                    <a:cubicBezTo>
                      <a:pt x="13161" y="1386"/>
                      <a:pt x="12114" y="924"/>
                      <a:pt x="11074" y="713"/>
                    </a:cubicBezTo>
                    <a:cubicBezTo>
                      <a:pt x="10462" y="589"/>
                      <a:pt x="9253" y="626"/>
                      <a:pt x="8857" y="643"/>
                    </a:cubicBezTo>
                    <a:cubicBezTo>
                      <a:pt x="3745" y="-1888"/>
                      <a:pt x="-536" y="2327"/>
                      <a:pt x="-731" y="5865"/>
                    </a:cubicBezTo>
                    <a:cubicBezTo>
                      <a:pt x="-770" y="6564"/>
                      <a:pt x="-697" y="7668"/>
                      <a:pt x="409" y="8757"/>
                    </a:cubicBezTo>
                    <a:cubicBezTo>
                      <a:pt x="735" y="9078"/>
                      <a:pt x="2551" y="9961"/>
                      <a:pt x="4700" y="12943"/>
                    </a:cubicBezTo>
                    <a:cubicBezTo>
                      <a:pt x="5594" y="14185"/>
                      <a:pt x="7386" y="15136"/>
                      <a:pt x="9835" y="14749"/>
                    </a:cubicBezTo>
                    <a:cubicBezTo>
                      <a:pt x="12378" y="14347"/>
                      <a:pt x="15983" y="12272"/>
                      <a:pt x="17223" y="10642"/>
                    </a:cubicBezTo>
                    <a:cubicBezTo>
                      <a:pt x="18233" y="9317"/>
                      <a:pt x="18375" y="7912"/>
                      <a:pt x="17832" y="6459"/>
                    </a:cubicBezTo>
                    <a:cubicBezTo>
                      <a:pt x="17558" y="5726"/>
                      <a:pt x="16997" y="4900"/>
                      <a:pt x="16181" y="4153"/>
                    </a:cubicBezTo>
                    <a:cubicBezTo>
                      <a:pt x="15591" y="3617"/>
                      <a:pt x="14350" y="2702"/>
                      <a:pt x="14171" y="2570"/>
                    </a:cubicBezTo>
                    <a:close/>
                    <a:moveTo>
                      <a:pt x="7360" y="3969"/>
                    </a:moveTo>
                    <a:cubicBezTo>
                      <a:pt x="9008" y="4840"/>
                      <a:pt x="10235" y="3497"/>
                      <a:pt x="11469" y="5013"/>
                    </a:cubicBezTo>
                    <a:cubicBezTo>
                      <a:pt x="12152" y="5851"/>
                      <a:pt x="15171" y="7327"/>
                      <a:pt x="14327" y="8435"/>
                    </a:cubicBezTo>
                    <a:cubicBezTo>
                      <a:pt x="13124" y="10016"/>
                      <a:pt x="8557" y="12065"/>
                      <a:pt x="7655" y="10815"/>
                    </a:cubicBezTo>
                    <a:cubicBezTo>
                      <a:pt x="5025" y="7162"/>
                      <a:pt x="2893" y="6318"/>
                      <a:pt x="2906" y="6066"/>
                    </a:cubicBezTo>
                    <a:cubicBezTo>
                      <a:pt x="2995" y="4468"/>
                      <a:pt x="5043" y="2744"/>
                      <a:pt x="7360" y="39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29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94581" y="3596612"/>
              <a:ext cx="18823" cy="21761"/>
              <a:chOff x="3594581" y="3596612"/>
              <a:chExt cx="18823" cy="21761"/>
            </a:xfrm>
          </p:grpSpPr>
          <p:sp>
            <p:nvSpPr>
              <p:cNvPr id="298" name="フリーフォーム 297">
                <a:extLst>
                  <a:ext uri="{FF2B5EF4-FFF2-40B4-BE49-F238E27FC236}">
                    <a16:creationId xmlns:a16="http://schemas.microsoft.com/office/drawing/2014/main" id="{11CD12A4-5574-6949-845A-1F0F06B35021}"/>
                  </a:ext>
                </a:extLst>
              </p:cNvPr>
              <p:cNvSpPr/>
              <p:nvPr/>
            </p:nvSpPr>
            <p:spPr>
              <a:xfrm rot="-4621141">
                <a:off x="3598229" y="3603687"/>
                <a:ext cx="11568" cy="7647"/>
              </a:xfrm>
              <a:custGeom>
                <a:avLst/>
                <a:gdLst>
                  <a:gd name="connsiteX0" fmla="*/ 3715 w 11568"/>
                  <a:gd name="connsiteY0" fmla="*/ 402 h 7647"/>
                  <a:gd name="connsiteX1" fmla="*/ 7824 w 11568"/>
                  <a:gd name="connsiteY1" fmla="*/ 1447 h 7647"/>
                  <a:gd name="connsiteX2" fmla="*/ 10682 w 11568"/>
                  <a:gd name="connsiteY2" fmla="*/ 4868 h 7647"/>
                  <a:gd name="connsiteX3" fmla="*/ 4011 w 11568"/>
                  <a:gd name="connsiteY3" fmla="*/ 7248 h 7647"/>
                  <a:gd name="connsiteX4" fmla="*/ -739 w 11568"/>
                  <a:gd name="connsiteY4" fmla="*/ 2499 h 7647"/>
                  <a:gd name="connsiteX5" fmla="*/ 3715 w 11568"/>
                  <a:gd name="connsiteY5" fmla="*/ 40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5" y="402"/>
                    </a:moveTo>
                    <a:cubicBezTo>
                      <a:pt x="5363" y="1273"/>
                      <a:pt x="6590" y="-70"/>
                      <a:pt x="7824" y="1447"/>
                    </a:cubicBezTo>
                    <a:cubicBezTo>
                      <a:pt x="8507" y="2284"/>
                      <a:pt x="11526" y="3761"/>
                      <a:pt x="10682" y="4868"/>
                    </a:cubicBezTo>
                    <a:cubicBezTo>
                      <a:pt x="9479" y="6449"/>
                      <a:pt x="4912" y="8499"/>
                      <a:pt x="4011" y="7248"/>
                    </a:cubicBezTo>
                    <a:cubicBezTo>
                      <a:pt x="1380" y="3596"/>
                      <a:pt x="-752" y="2751"/>
                      <a:pt x="-739" y="2499"/>
                    </a:cubicBezTo>
                    <a:cubicBezTo>
                      <a:pt x="-650" y="902"/>
                      <a:pt x="1398" y="-822"/>
                      <a:pt x="3715" y="40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299" name="フリーフォーム 298">
                <a:extLst>
                  <a:ext uri="{FF2B5EF4-FFF2-40B4-BE49-F238E27FC236}">
                    <a16:creationId xmlns:a16="http://schemas.microsoft.com/office/drawing/2014/main" id="{B76F5E76-0010-064B-87DA-EE779617DD3D}"/>
                  </a:ext>
                </a:extLst>
              </p:cNvPr>
              <p:cNvSpPr/>
              <p:nvPr/>
            </p:nvSpPr>
            <p:spPr>
              <a:xfrm rot="-4621141">
                <a:off x="3594552" y="3600011"/>
                <a:ext cx="18882" cy="14964"/>
              </a:xfrm>
              <a:custGeom>
                <a:avLst/>
                <a:gdLst>
                  <a:gd name="connsiteX0" fmla="*/ 14171 w 18882"/>
                  <a:gd name="connsiteY0" fmla="*/ 2685 h 14964"/>
                  <a:gd name="connsiteX1" fmla="*/ 11074 w 18882"/>
                  <a:gd name="connsiteY1" fmla="*/ 828 h 14964"/>
                  <a:gd name="connsiteX2" fmla="*/ 8857 w 18882"/>
                  <a:gd name="connsiteY2" fmla="*/ 759 h 14964"/>
                  <a:gd name="connsiteX3" fmla="*/ -731 w 18882"/>
                  <a:gd name="connsiteY3" fmla="*/ 5980 h 14964"/>
                  <a:gd name="connsiteX4" fmla="*/ 409 w 18882"/>
                  <a:gd name="connsiteY4" fmla="*/ 8872 h 14964"/>
                  <a:gd name="connsiteX5" fmla="*/ 4700 w 18882"/>
                  <a:gd name="connsiteY5" fmla="*/ 13059 h 14964"/>
                  <a:gd name="connsiteX6" fmla="*/ 9835 w 18882"/>
                  <a:gd name="connsiteY6" fmla="*/ 14865 h 14964"/>
                  <a:gd name="connsiteX7" fmla="*/ 17223 w 18882"/>
                  <a:gd name="connsiteY7" fmla="*/ 10757 h 14964"/>
                  <a:gd name="connsiteX8" fmla="*/ 17832 w 18882"/>
                  <a:gd name="connsiteY8" fmla="*/ 6574 h 14964"/>
                  <a:gd name="connsiteX9" fmla="*/ 16181 w 18882"/>
                  <a:gd name="connsiteY9" fmla="*/ 4269 h 14964"/>
                  <a:gd name="connsiteX10" fmla="*/ 14171 w 18882"/>
                  <a:gd name="connsiteY10" fmla="*/ 2685 h 14964"/>
                  <a:gd name="connsiteX11" fmla="*/ 7360 w 18882"/>
                  <a:gd name="connsiteY11" fmla="*/ 4084 h 14964"/>
                  <a:gd name="connsiteX12" fmla="*/ 11469 w 18882"/>
                  <a:gd name="connsiteY12" fmla="*/ 5129 h 14964"/>
                  <a:gd name="connsiteX13" fmla="*/ 14327 w 18882"/>
                  <a:gd name="connsiteY13" fmla="*/ 8550 h 14964"/>
                  <a:gd name="connsiteX14" fmla="*/ 7655 w 18882"/>
                  <a:gd name="connsiteY14" fmla="*/ 10930 h 14964"/>
                  <a:gd name="connsiteX15" fmla="*/ 2906 w 18882"/>
                  <a:gd name="connsiteY15" fmla="*/ 6181 h 14964"/>
                  <a:gd name="connsiteX16" fmla="*/ 7360 w 18882"/>
                  <a:gd name="connsiteY16" fmla="*/ 408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1" y="2685"/>
                    </a:moveTo>
                    <a:cubicBezTo>
                      <a:pt x="13161" y="1502"/>
                      <a:pt x="12114" y="1039"/>
                      <a:pt x="11074" y="828"/>
                    </a:cubicBezTo>
                    <a:cubicBezTo>
                      <a:pt x="10462" y="704"/>
                      <a:pt x="9253" y="742"/>
                      <a:pt x="8857" y="759"/>
                    </a:cubicBezTo>
                    <a:cubicBezTo>
                      <a:pt x="3745" y="-1773"/>
                      <a:pt x="-536" y="2442"/>
                      <a:pt x="-731" y="5980"/>
                    </a:cubicBezTo>
                    <a:cubicBezTo>
                      <a:pt x="-770" y="6679"/>
                      <a:pt x="-697" y="7783"/>
                      <a:pt x="409" y="8872"/>
                    </a:cubicBezTo>
                    <a:cubicBezTo>
                      <a:pt x="735" y="9193"/>
                      <a:pt x="2551" y="10077"/>
                      <a:pt x="4700" y="13059"/>
                    </a:cubicBezTo>
                    <a:cubicBezTo>
                      <a:pt x="5594" y="14301"/>
                      <a:pt x="7386" y="15252"/>
                      <a:pt x="9835" y="14865"/>
                    </a:cubicBezTo>
                    <a:cubicBezTo>
                      <a:pt x="12378" y="14463"/>
                      <a:pt x="15983" y="12387"/>
                      <a:pt x="17223" y="10757"/>
                    </a:cubicBezTo>
                    <a:cubicBezTo>
                      <a:pt x="18233" y="9433"/>
                      <a:pt x="18375" y="8028"/>
                      <a:pt x="17832" y="6574"/>
                    </a:cubicBezTo>
                    <a:cubicBezTo>
                      <a:pt x="17558" y="5842"/>
                      <a:pt x="16997" y="5015"/>
                      <a:pt x="16181" y="4269"/>
                    </a:cubicBezTo>
                    <a:cubicBezTo>
                      <a:pt x="15591" y="3733"/>
                      <a:pt x="14350" y="2817"/>
                      <a:pt x="14171" y="2685"/>
                    </a:cubicBezTo>
                    <a:close/>
                    <a:moveTo>
                      <a:pt x="7360" y="4084"/>
                    </a:moveTo>
                    <a:cubicBezTo>
                      <a:pt x="9008" y="4955"/>
                      <a:pt x="10235" y="3612"/>
                      <a:pt x="11469" y="5129"/>
                    </a:cubicBezTo>
                    <a:cubicBezTo>
                      <a:pt x="12152" y="5966"/>
                      <a:pt x="15171" y="7443"/>
                      <a:pt x="14327" y="8550"/>
                    </a:cubicBezTo>
                    <a:cubicBezTo>
                      <a:pt x="13124" y="10131"/>
                      <a:pt x="8557" y="12181"/>
                      <a:pt x="7655" y="10930"/>
                    </a:cubicBezTo>
                    <a:cubicBezTo>
                      <a:pt x="5025" y="7277"/>
                      <a:pt x="2893" y="6433"/>
                      <a:pt x="2906" y="6181"/>
                    </a:cubicBezTo>
                    <a:cubicBezTo>
                      <a:pt x="2995" y="4583"/>
                      <a:pt x="5043" y="2860"/>
                      <a:pt x="7360" y="4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0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42465" y="3356657"/>
              <a:ext cx="20593" cy="22906"/>
              <a:chOff x="3442465" y="3356657"/>
              <a:chExt cx="20593" cy="22906"/>
            </a:xfrm>
          </p:grpSpPr>
          <p:sp>
            <p:nvSpPr>
              <p:cNvPr id="301" name="フリーフォーム 300">
                <a:extLst>
                  <a:ext uri="{FF2B5EF4-FFF2-40B4-BE49-F238E27FC236}">
                    <a16:creationId xmlns:a16="http://schemas.microsoft.com/office/drawing/2014/main" id="{585DAF99-1782-8745-B150-95303FD87E56}"/>
                  </a:ext>
                </a:extLst>
              </p:cNvPr>
              <p:cNvSpPr/>
              <p:nvPr/>
            </p:nvSpPr>
            <p:spPr>
              <a:xfrm rot="-6620080">
                <a:off x="3447003" y="3364290"/>
                <a:ext cx="11568" cy="7647"/>
              </a:xfrm>
              <a:custGeom>
                <a:avLst/>
                <a:gdLst>
                  <a:gd name="connsiteX0" fmla="*/ 3632 w 11568"/>
                  <a:gd name="connsiteY0" fmla="*/ 271 h 7647"/>
                  <a:gd name="connsiteX1" fmla="*/ 7741 w 11568"/>
                  <a:gd name="connsiteY1" fmla="*/ 1316 h 7647"/>
                  <a:gd name="connsiteX2" fmla="*/ 10599 w 11568"/>
                  <a:gd name="connsiteY2" fmla="*/ 4737 h 7647"/>
                  <a:gd name="connsiteX3" fmla="*/ 3927 w 11568"/>
                  <a:gd name="connsiteY3" fmla="*/ 7117 h 7647"/>
                  <a:gd name="connsiteX4" fmla="*/ -822 w 11568"/>
                  <a:gd name="connsiteY4" fmla="*/ 2368 h 7647"/>
                  <a:gd name="connsiteX5" fmla="*/ 3632 w 11568"/>
                  <a:gd name="connsiteY5" fmla="*/ 27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32" y="271"/>
                    </a:moveTo>
                    <a:cubicBezTo>
                      <a:pt x="5280" y="1142"/>
                      <a:pt x="6507" y="-201"/>
                      <a:pt x="7741" y="1316"/>
                    </a:cubicBezTo>
                    <a:cubicBezTo>
                      <a:pt x="8424" y="2153"/>
                      <a:pt x="11443" y="3629"/>
                      <a:pt x="10599" y="4737"/>
                    </a:cubicBezTo>
                    <a:cubicBezTo>
                      <a:pt x="9396" y="6318"/>
                      <a:pt x="4829" y="8368"/>
                      <a:pt x="3927" y="7117"/>
                    </a:cubicBezTo>
                    <a:cubicBezTo>
                      <a:pt x="1297" y="3464"/>
                      <a:pt x="-835" y="2620"/>
                      <a:pt x="-822" y="2368"/>
                    </a:cubicBezTo>
                    <a:cubicBezTo>
                      <a:pt x="-733" y="770"/>
                      <a:pt x="1315" y="-954"/>
                      <a:pt x="3632" y="27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2" name="フリーフォーム 301">
                <a:extLst>
                  <a:ext uri="{FF2B5EF4-FFF2-40B4-BE49-F238E27FC236}">
                    <a16:creationId xmlns:a16="http://schemas.microsoft.com/office/drawing/2014/main" id="{BE710BAB-E137-9247-A2E1-11701663C455}"/>
                  </a:ext>
                </a:extLst>
              </p:cNvPr>
              <p:cNvSpPr/>
              <p:nvPr/>
            </p:nvSpPr>
            <p:spPr>
              <a:xfrm rot="-6620080">
                <a:off x="3443320" y="3360628"/>
                <a:ext cx="18882" cy="14964"/>
              </a:xfrm>
              <a:custGeom>
                <a:avLst/>
                <a:gdLst>
                  <a:gd name="connsiteX0" fmla="*/ 14088 w 18882"/>
                  <a:gd name="connsiteY0" fmla="*/ 2554 h 14964"/>
                  <a:gd name="connsiteX1" fmla="*/ 10990 w 18882"/>
                  <a:gd name="connsiteY1" fmla="*/ 697 h 14964"/>
                  <a:gd name="connsiteX2" fmla="*/ 8774 w 18882"/>
                  <a:gd name="connsiteY2" fmla="*/ 627 h 14964"/>
                  <a:gd name="connsiteX3" fmla="*/ -814 w 18882"/>
                  <a:gd name="connsiteY3" fmla="*/ 5849 h 14964"/>
                  <a:gd name="connsiteX4" fmla="*/ 326 w 18882"/>
                  <a:gd name="connsiteY4" fmla="*/ 8741 h 14964"/>
                  <a:gd name="connsiteX5" fmla="*/ 4617 w 18882"/>
                  <a:gd name="connsiteY5" fmla="*/ 12927 h 14964"/>
                  <a:gd name="connsiteX6" fmla="*/ 9752 w 18882"/>
                  <a:gd name="connsiteY6" fmla="*/ 14733 h 14964"/>
                  <a:gd name="connsiteX7" fmla="*/ 17140 w 18882"/>
                  <a:gd name="connsiteY7" fmla="*/ 10626 h 14964"/>
                  <a:gd name="connsiteX8" fmla="*/ 17749 w 18882"/>
                  <a:gd name="connsiteY8" fmla="*/ 6443 h 14964"/>
                  <a:gd name="connsiteX9" fmla="*/ 16098 w 18882"/>
                  <a:gd name="connsiteY9" fmla="*/ 4137 h 14964"/>
                  <a:gd name="connsiteX10" fmla="*/ 14088 w 18882"/>
                  <a:gd name="connsiteY10" fmla="*/ 2554 h 14964"/>
                  <a:gd name="connsiteX11" fmla="*/ 7277 w 18882"/>
                  <a:gd name="connsiteY11" fmla="*/ 3953 h 14964"/>
                  <a:gd name="connsiteX12" fmla="*/ 11386 w 18882"/>
                  <a:gd name="connsiteY12" fmla="*/ 4997 h 14964"/>
                  <a:gd name="connsiteX13" fmla="*/ 14244 w 18882"/>
                  <a:gd name="connsiteY13" fmla="*/ 8419 h 14964"/>
                  <a:gd name="connsiteX14" fmla="*/ 7572 w 18882"/>
                  <a:gd name="connsiteY14" fmla="*/ 10799 h 14964"/>
                  <a:gd name="connsiteX15" fmla="*/ 2823 w 18882"/>
                  <a:gd name="connsiteY15" fmla="*/ 6050 h 14964"/>
                  <a:gd name="connsiteX16" fmla="*/ 7277 w 18882"/>
                  <a:gd name="connsiteY16" fmla="*/ 395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88" y="2554"/>
                    </a:moveTo>
                    <a:cubicBezTo>
                      <a:pt x="13078" y="1370"/>
                      <a:pt x="12031" y="908"/>
                      <a:pt x="10990" y="697"/>
                    </a:cubicBezTo>
                    <a:cubicBezTo>
                      <a:pt x="10379" y="573"/>
                      <a:pt x="9170" y="610"/>
                      <a:pt x="8774" y="627"/>
                    </a:cubicBezTo>
                    <a:cubicBezTo>
                      <a:pt x="3662" y="-1904"/>
                      <a:pt x="-619" y="2311"/>
                      <a:pt x="-814" y="5849"/>
                    </a:cubicBezTo>
                    <a:cubicBezTo>
                      <a:pt x="-853" y="6548"/>
                      <a:pt x="-780" y="7652"/>
                      <a:pt x="326" y="8741"/>
                    </a:cubicBezTo>
                    <a:cubicBezTo>
                      <a:pt x="652" y="9061"/>
                      <a:pt x="2468" y="9945"/>
                      <a:pt x="4617" y="12927"/>
                    </a:cubicBezTo>
                    <a:cubicBezTo>
                      <a:pt x="5511" y="14169"/>
                      <a:pt x="7303" y="15120"/>
                      <a:pt x="9752" y="14733"/>
                    </a:cubicBezTo>
                    <a:cubicBezTo>
                      <a:pt x="12295" y="14331"/>
                      <a:pt x="15900" y="12256"/>
                      <a:pt x="17140" y="10626"/>
                    </a:cubicBezTo>
                    <a:cubicBezTo>
                      <a:pt x="18150" y="9301"/>
                      <a:pt x="18292" y="7896"/>
                      <a:pt x="17749" y="6443"/>
                    </a:cubicBezTo>
                    <a:cubicBezTo>
                      <a:pt x="17475" y="5710"/>
                      <a:pt x="16914" y="4884"/>
                      <a:pt x="16098" y="4137"/>
                    </a:cubicBezTo>
                    <a:cubicBezTo>
                      <a:pt x="15508" y="3601"/>
                      <a:pt x="14267" y="2686"/>
                      <a:pt x="14088" y="2554"/>
                    </a:cubicBezTo>
                    <a:close/>
                    <a:moveTo>
                      <a:pt x="7277" y="3953"/>
                    </a:moveTo>
                    <a:cubicBezTo>
                      <a:pt x="8925" y="4824"/>
                      <a:pt x="10152" y="3481"/>
                      <a:pt x="11386" y="4997"/>
                    </a:cubicBezTo>
                    <a:cubicBezTo>
                      <a:pt x="12069" y="5835"/>
                      <a:pt x="15088" y="7311"/>
                      <a:pt x="14244" y="8419"/>
                    </a:cubicBezTo>
                    <a:cubicBezTo>
                      <a:pt x="13040" y="10000"/>
                      <a:pt x="8473" y="12049"/>
                      <a:pt x="7572" y="10799"/>
                    </a:cubicBezTo>
                    <a:cubicBezTo>
                      <a:pt x="4942" y="7146"/>
                      <a:pt x="2810" y="6301"/>
                      <a:pt x="2823" y="6050"/>
                    </a:cubicBezTo>
                    <a:cubicBezTo>
                      <a:pt x="2911" y="4452"/>
                      <a:pt x="4960" y="2728"/>
                      <a:pt x="7277" y="39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0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42465" y="3566840"/>
              <a:ext cx="20593" cy="22906"/>
              <a:chOff x="3442465" y="3566840"/>
              <a:chExt cx="20593" cy="22906"/>
            </a:xfrm>
          </p:grpSpPr>
          <p:sp>
            <p:nvSpPr>
              <p:cNvPr id="304" name="フリーフォーム 303">
                <a:extLst>
                  <a:ext uri="{FF2B5EF4-FFF2-40B4-BE49-F238E27FC236}">
                    <a16:creationId xmlns:a16="http://schemas.microsoft.com/office/drawing/2014/main" id="{C5453AF1-195F-1F45-B65E-6C9CC1C3F5F3}"/>
                  </a:ext>
                </a:extLst>
              </p:cNvPr>
              <p:cNvSpPr/>
              <p:nvPr/>
            </p:nvSpPr>
            <p:spPr>
              <a:xfrm rot="-6620080">
                <a:off x="3447003" y="3574473"/>
                <a:ext cx="11568" cy="7647"/>
              </a:xfrm>
              <a:custGeom>
                <a:avLst/>
                <a:gdLst>
                  <a:gd name="connsiteX0" fmla="*/ 3632 w 11568"/>
                  <a:gd name="connsiteY0" fmla="*/ 386 h 7647"/>
                  <a:gd name="connsiteX1" fmla="*/ 7741 w 11568"/>
                  <a:gd name="connsiteY1" fmla="*/ 1431 h 7647"/>
                  <a:gd name="connsiteX2" fmla="*/ 10599 w 11568"/>
                  <a:gd name="connsiteY2" fmla="*/ 4852 h 7647"/>
                  <a:gd name="connsiteX3" fmla="*/ 3927 w 11568"/>
                  <a:gd name="connsiteY3" fmla="*/ 7232 h 7647"/>
                  <a:gd name="connsiteX4" fmla="*/ -822 w 11568"/>
                  <a:gd name="connsiteY4" fmla="*/ 2483 h 7647"/>
                  <a:gd name="connsiteX5" fmla="*/ 3632 w 11568"/>
                  <a:gd name="connsiteY5" fmla="*/ 38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32" y="386"/>
                    </a:moveTo>
                    <a:cubicBezTo>
                      <a:pt x="5280" y="1257"/>
                      <a:pt x="6507" y="-86"/>
                      <a:pt x="7741" y="1431"/>
                    </a:cubicBezTo>
                    <a:cubicBezTo>
                      <a:pt x="8424" y="2268"/>
                      <a:pt x="11443" y="3745"/>
                      <a:pt x="10599" y="4852"/>
                    </a:cubicBezTo>
                    <a:cubicBezTo>
                      <a:pt x="9396" y="6433"/>
                      <a:pt x="4829" y="8483"/>
                      <a:pt x="3927" y="7232"/>
                    </a:cubicBezTo>
                    <a:cubicBezTo>
                      <a:pt x="1297" y="3580"/>
                      <a:pt x="-835" y="2735"/>
                      <a:pt x="-822" y="2483"/>
                    </a:cubicBezTo>
                    <a:cubicBezTo>
                      <a:pt x="-733" y="886"/>
                      <a:pt x="1315" y="-838"/>
                      <a:pt x="3632" y="3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5" name="フリーフォーム 304">
                <a:extLst>
                  <a:ext uri="{FF2B5EF4-FFF2-40B4-BE49-F238E27FC236}">
                    <a16:creationId xmlns:a16="http://schemas.microsoft.com/office/drawing/2014/main" id="{B4F2FE07-1770-D143-A2B7-E8B5ABEB54E5}"/>
                  </a:ext>
                </a:extLst>
              </p:cNvPr>
              <p:cNvSpPr/>
              <p:nvPr/>
            </p:nvSpPr>
            <p:spPr>
              <a:xfrm rot="-6620080">
                <a:off x="3443320" y="3570811"/>
                <a:ext cx="18882" cy="14964"/>
              </a:xfrm>
              <a:custGeom>
                <a:avLst/>
                <a:gdLst>
                  <a:gd name="connsiteX0" fmla="*/ 14088 w 18882"/>
                  <a:gd name="connsiteY0" fmla="*/ 2669 h 14964"/>
                  <a:gd name="connsiteX1" fmla="*/ 10990 w 18882"/>
                  <a:gd name="connsiteY1" fmla="*/ 812 h 14964"/>
                  <a:gd name="connsiteX2" fmla="*/ 8774 w 18882"/>
                  <a:gd name="connsiteY2" fmla="*/ 743 h 14964"/>
                  <a:gd name="connsiteX3" fmla="*/ -814 w 18882"/>
                  <a:gd name="connsiteY3" fmla="*/ 5964 h 14964"/>
                  <a:gd name="connsiteX4" fmla="*/ 326 w 18882"/>
                  <a:gd name="connsiteY4" fmla="*/ 8856 h 14964"/>
                  <a:gd name="connsiteX5" fmla="*/ 4617 w 18882"/>
                  <a:gd name="connsiteY5" fmla="*/ 13043 h 14964"/>
                  <a:gd name="connsiteX6" fmla="*/ 9752 w 18882"/>
                  <a:gd name="connsiteY6" fmla="*/ 14849 h 14964"/>
                  <a:gd name="connsiteX7" fmla="*/ 17140 w 18882"/>
                  <a:gd name="connsiteY7" fmla="*/ 10741 h 14964"/>
                  <a:gd name="connsiteX8" fmla="*/ 17749 w 18882"/>
                  <a:gd name="connsiteY8" fmla="*/ 6558 h 14964"/>
                  <a:gd name="connsiteX9" fmla="*/ 16098 w 18882"/>
                  <a:gd name="connsiteY9" fmla="*/ 4253 h 14964"/>
                  <a:gd name="connsiteX10" fmla="*/ 14088 w 18882"/>
                  <a:gd name="connsiteY10" fmla="*/ 2669 h 14964"/>
                  <a:gd name="connsiteX11" fmla="*/ 7277 w 18882"/>
                  <a:gd name="connsiteY11" fmla="*/ 4068 h 14964"/>
                  <a:gd name="connsiteX12" fmla="*/ 11386 w 18882"/>
                  <a:gd name="connsiteY12" fmla="*/ 5113 h 14964"/>
                  <a:gd name="connsiteX13" fmla="*/ 14244 w 18882"/>
                  <a:gd name="connsiteY13" fmla="*/ 8534 h 14964"/>
                  <a:gd name="connsiteX14" fmla="*/ 7572 w 18882"/>
                  <a:gd name="connsiteY14" fmla="*/ 10914 h 14964"/>
                  <a:gd name="connsiteX15" fmla="*/ 2823 w 18882"/>
                  <a:gd name="connsiteY15" fmla="*/ 6165 h 14964"/>
                  <a:gd name="connsiteX16" fmla="*/ 7277 w 18882"/>
                  <a:gd name="connsiteY16" fmla="*/ 406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88" y="2669"/>
                    </a:moveTo>
                    <a:cubicBezTo>
                      <a:pt x="13078" y="1486"/>
                      <a:pt x="12031" y="1023"/>
                      <a:pt x="10990" y="812"/>
                    </a:cubicBezTo>
                    <a:cubicBezTo>
                      <a:pt x="10379" y="688"/>
                      <a:pt x="9170" y="726"/>
                      <a:pt x="8774" y="743"/>
                    </a:cubicBezTo>
                    <a:cubicBezTo>
                      <a:pt x="3662" y="-1789"/>
                      <a:pt x="-619" y="2426"/>
                      <a:pt x="-814" y="5964"/>
                    </a:cubicBezTo>
                    <a:cubicBezTo>
                      <a:pt x="-853" y="6663"/>
                      <a:pt x="-780" y="7767"/>
                      <a:pt x="326" y="8856"/>
                    </a:cubicBezTo>
                    <a:cubicBezTo>
                      <a:pt x="652" y="9177"/>
                      <a:pt x="2468" y="10061"/>
                      <a:pt x="4617" y="13043"/>
                    </a:cubicBezTo>
                    <a:cubicBezTo>
                      <a:pt x="5511" y="14285"/>
                      <a:pt x="7303" y="15236"/>
                      <a:pt x="9752" y="14849"/>
                    </a:cubicBezTo>
                    <a:cubicBezTo>
                      <a:pt x="12295" y="14447"/>
                      <a:pt x="15900" y="12371"/>
                      <a:pt x="17140" y="10741"/>
                    </a:cubicBezTo>
                    <a:cubicBezTo>
                      <a:pt x="18150" y="9417"/>
                      <a:pt x="18292" y="8012"/>
                      <a:pt x="17749" y="6558"/>
                    </a:cubicBezTo>
                    <a:cubicBezTo>
                      <a:pt x="17475" y="5826"/>
                      <a:pt x="16914" y="4999"/>
                      <a:pt x="16098" y="4253"/>
                    </a:cubicBezTo>
                    <a:cubicBezTo>
                      <a:pt x="15508" y="3717"/>
                      <a:pt x="14267" y="2801"/>
                      <a:pt x="14088" y="2669"/>
                    </a:cubicBezTo>
                    <a:close/>
                    <a:moveTo>
                      <a:pt x="7277" y="4068"/>
                    </a:moveTo>
                    <a:cubicBezTo>
                      <a:pt x="8925" y="4939"/>
                      <a:pt x="10152" y="3596"/>
                      <a:pt x="11386" y="5113"/>
                    </a:cubicBezTo>
                    <a:cubicBezTo>
                      <a:pt x="12069" y="5950"/>
                      <a:pt x="15088" y="7426"/>
                      <a:pt x="14244" y="8534"/>
                    </a:cubicBezTo>
                    <a:cubicBezTo>
                      <a:pt x="13040" y="10115"/>
                      <a:pt x="8473" y="12165"/>
                      <a:pt x="7572" y="10914"/>
                    </a:cubicBezTo>
                    <a:cubicBezTo>
                      <a:pt x="4942" y="7261"/>
                      <a:pt x="2810" y="6417"/>
                      <a:pt x="2823" y="6165"/>
                    </a:cubicBezTo>
                    <a:cubicBezTo>
                      <a:pt x="2911" y="4567"/>
                      <a:pt x="4960" y="2843"/>
                      <a:pt x="7277" y="40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0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34853" y="3356657"/>
              <a:ext cx="20593" cy="22906"/>
              <a:chOff x="3634853" y="3356657"/>
              <a:chExt cx="20593" cy="22906"/>
            </a:xfrm>
          </p:grpSpPr>
          <p:sp>
            <p:nvSpPr>
              <p:cNvPr id="307" name="フリーフォーム 306">
                <a:extLst>
                  <a:ext uri="{FF2B5EF4-FFF2-40B4-BE49-F238E27FC236}">
                    <a16:creationId xmlns:a16="http://schemas.microsoft.com/office/drawing/2014/main" id="{11B56FF4-7207-CF43-A91D-B5BEE4C6C5DD}"/>
                  </a:ext>
                </a:extLst>
              </p:cNvPr>
              <p:cNvSpPr/>
              <p:nvPr/>
            </p:nvSpPr>
            <p:spPr>
              <a:xfrm rot="-6620080">
                <a:off x="3639392" y="3364290"/>
                <a:ext cx="11568" cy="7647"/>
              </a:xfrm>
              <a:custGeom>
                <a:avLst/>
                <a:gdLst>
                  <a:gd name="connsiteX0" fmla="*/ 3738 w 11568"/>
                  <a:gd name="connsiteY0" fmla="*/ 271 h 7647"/>
                  <a:gd name="connsiteX1" fmla="*/ 7847 w 11568"/>
                  <a:gd name="connsiteY1" fmla="*/ 1316 h 7647"/>
                  <a:gd name="connsiteX2" fmla="*/ 10704 w 11568"/>
                  <a:gd name="connsiteY2" fmla="*/ 4737 h 7647"/>
                  <a:gd name="connsiteX3" fmla="*/ 4033 w 11568"/>
                  <a:gd name="connsiteY3" fmla="*/ 7117 h 7647"/>
                  <a:gd name="connsiteX4" fmla="*/ -716 w 11568"/>
                  <a:gd name="connsiteY4" fmla="*/ 2368 h 7647"/>
                  <a:gd name="connsiteX5" fmla="*/ 3738 w 11568"/>
                  <a:gd name="connsiteY5" fmla="*/ 27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38" y="271"/>
                    </a:moveTo>
                    <a:cubicBezTo>
                      <a:pt x="5386" y="1142"/>
                      <a:pt x="6613" y="-201"/>
                      <a:pt x="7847" y="1316"/>
                    </a:cubicBezTo>
                    <a:cubicBezTo>
                      <a:pt x="8529" y="2153"/>
                      <a:pt x="11549" y="3629"/>
                      <a:pt x="10704" y="4737"/>
                    </a:cubicBezTo>
                    <a:cubicBezTo>
                      <a:pt x="9501" y="6318"/>
                      <a:pt x="4934" y="8368"/>
                      <a:pt x="4033" y="7117"/>
                    </a:cubicBezTo>
                    <a:cubicBezTo>
                      <a:pt x="1403" y="3464"/>
                      <a:pt x="-730" y="2620"/>
                      <a:pt x="-716" y="2368"/>
                    </a:cubicBezTo>
                    <a:cubicBezTo>
                      <a:pt x="-628" y="770"/>
                      <a:pt x="1420" y="-954"/>
                      <a:pt x="3738" y="27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08" name="フリーフォーム 307">
                <a:extLst>
                  <a:ext uri="{FF2B5EF4-FFF2-40B4-BE49-F238E27FC236}">
                    <a16:creationId xmlns:a16="http://schemas.microsoft.com/office/drawing/2014/main" id="{E3837EDB-ECEF-2D4E-A87D-D9189BDEB79B}"/>
                  </a:ext>
                </a:extLst>
              </p:cNvPr>
              <p:cNvSpPr/>
              <p:nvPr/>
            </p:nvSpPr>
            <p:spPr>
              <a:xfrm rot="-6620080">
                <a:off x="3635709" y="3360628"/>
                <a:ext cx="18882" cy="14964"/>
              </a:xfrm>
              <a:custGeom>
                <a:avLst/>
                <a:gdLst>
                  <a:gd name="connsiteX0" fmla="*/ 14193 w 18882"/>
                  <a:gd name="connsiteY0" fmla="*/ 2554 h 14964"/>
                  <a:gd name="connsiteX1" fmla="*/ 11096 w 18882"/>
                  <a:gd name="connsiteY1" fmla="*/ 697 h 14964"/>
                  <a:gd name="connsiteX2" fmla="*/ 8879 w 18882"/>
                  <a:gd name="connsiteY2" fmla="*/ 627 h 14964"/>
                  <a:gd name="connsiteX3" fmla="*/ -709 w 18882"/>
                  <a:gd name="connsiteY3" fmla="*/ 5849 h 14964"/>
                  <a:gd name="connsiteX4" fmla="*/ 432 w 18882"/>
                  <a:gd name="connsiteY4" fmla="*/ 8741 h 14964"/>
                  <a:gd name="connsiteX5" fmla="*/ 4722 w 18882"/>
                  <a:gd name="connsiteY5" fmla="*/ 12927 h 14964"/>
                  <a:gd name="connsiteX6" fmla="*/ 9858 w 18882"/>
                  <a:gd name="connsiteY6" fmla="*/ 14733 h 14964"/>
                  <a:gd name="connsiteX7" fmla="*/ 17246 w 18882"/>
                  <a:gd name="connsiteY7" fmla="*/ 10626 h 14964"/>
                  <a:gd name="connsiteX8" fmla="*/ 17855 w 18882"/>
                  <a:gd name="connsiteY8" fmla="*/ 6443 h 14964"/>
                  <a:gd name="connsiteX9" fmla="*/ 16203 w 18882"/>
                  <a:gd name="connsiteY9" fmla="*/ 4137 h 14964"/>
                  <a:gd name="connsiteX10" fmla="*/ 14193 w 18882"/>
                  <a:gd name="connsiteY10" fmla="*/ 2554 h 14964"/>
                  <a:gd name="connsiteX11" fmla="*/ 7383 w 18882"/>
                  <a:gd name="connsiteY11" fmla="*/ 3953 h 14964"/>
                  <a:gd name="connsiteX12" fmla="*/ 11491 w 18882"/>
                  <a:gd name="connsiteY12" fmla="*/ 4997 h 14964"/>
                  <a:gd name="connsiteX13" fmla="*/ 14349 w 18882"/>
                  <a:gd name="connsiteY13" fmla="*/ 8419 h 14964"/>
                  <a:gd name="connsiteX14" fmla="*/ 7678 w 18882"/>
                  <a:gd name="connsiteY14" fmla="*/ 10799 h 14964"/>
                  <a:gd name="connsiteX15" fmla="*/ 2929 w 18882"/>
                  <a:gd name="connsiteY15" fmla="*/ 6050 h 14964"/>
                  <a:gd name="connsiteX16" fmla="*/ 7383 w 18882"/>
                  <a:gd name="connsiteY16" fmla="*/ 395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93" y="2554"/>
                    </a:moveTo>
                    <a:cubicBezTo>
                      <a:pt x="13184" y="1370"/>
                      <a:pt x="12136" y="908"/>
                      <a:pt x="11096" y="697"/>
                    </a:cubicBezTo>
                    <a:cubicBezTo>
                      <a:pt x="10485" y="573"/>
                      <a:pt x="9275" y="610"/>
                      <a:pt x="8879" y="627"/>
                    </a:cubicBezTo>
                    <a:cubicBezTo>
                      <a:pt x="3767" y="-1904"/>
                      <a:pt x="-513" y="2311"/>
                      <a:pt x="-709" y="5849"/>
                    </a:cubicBezTo>
                    <a:cubicBezTo>
                      <a:pt x="-747" y="6548"/>
                      <a:pt x="-674" y="7652"/>
                      <a:pt x="432" y="8741"/>
                    </a:cubicBezTo>
                    <a:cubicBezTo>
                      <a:pt x="757" y="9061"/>
                      <a:pt x="2574" y="9945"/>
                      <a:pt x="4722" y="12927"/>
                    </a:cubicBezTo>
                    <a:cubicBezTo>
                      <a:pt x="5616" y="14169"/>
                      <a:pt x="7409" y="15120"/>
                      <a:pt x="9858" y="14733"/>
                    </a:cubicBezTo>
                    <a:cubicBezTo>
                      <a:pt x="12401" y="14331"/>
                      <a:pt x="16005" y="12256"/>
                      <a:pt x="17246" y="10626"/>
                    </a:cubicBezTo>
                    <a:cubicBezTo>
                      <a:pt x="18256" y="9301"/>
                      <a:pt x="18397" y="7896"/>
                      <a:pt x="17855" y="6443"/>
                    </a:cubicBezTo>
                    <a:cubicBezTo>
                      <a:pt x="17581" y="5710"/>
                      <a:pt x="17020" y="4884"/>
                      <a:pt x="16203" y="4137"/>
                    </a:cubicBezTo>
                    <a:cubicBezTo>
                      <a:pt x="15614" y="3601"/>
                      <a:pt x="14373" y="2686"/>
                      <a:pt x="14193" y="2554"/>
                    </a:cubicBezTo>
                    <a:close/>
                    <a:moveTo>
                      <a:pt x="7383" y="3953"/>
                    </a:moveTo>
                    <a:cubicBezTo>
                      <a:pt x="9031" y="4824"/>
                      <a:pt x="10258" y="3481"/>
                      <a:pt x="11491" y="4997"/>
                    </a:cubicBezTo>
                    <a:cubicBezTo>
                      <a:pt x="12174" y="5835"/>
                      <a:pt x="15194" y="7311"/>
                      <a:pt x="14349" y="8419"/>
                    </a:cubicBezTo>
                    <a:cubicBezTo>
                      <a:pt x="13146" y="10000"/>
                      <a:pt x="8579" y="12049"/>
                      <a:pt x="7678" y="10799"/>
                    </a:cubicBezTo>
                    <a:cubicBezTo>
                      <a:pt x="5048" y="7146"/>
                      <a:pt x="2915" y="6301"/>
                      <a:pt x="2929" y="6050"/>
                    </a:cubicBezTo>
                    <a:cubicBezTo>
                      <a:pt x="3017" y="4452"/>
                      <a:pt x="5065" y="2728"/>
                      <a:pt x="7383" y="39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0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34853" y="3566840"/>
              <a:ext cx="20593" cy="22906"/>
              <a:chOff x="3634853" y="3566840"/>
              <a:chExt cx="20593" cy="22906"/>
            </a:xfrm>
          </p:grpSpPr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51C74867-6049-D74B-AA92-E63E47DD9109}"/>
                  </a:ext>
                </a:extLst>
              </p:cNvPr>
              <p:cNvSpPr/>
              <p:nvPr/>
            </p:nvSpPr>
            <p:spPr>
              <a:xfrm rot="-6620080">
                <a:off x="3639392" y="3574473"/>
                <a:ext cx="11568" cy="7647"/>
              </a:xfrm>
              <a:custGeom>
                <a:avLst/>
                <a:gdLst>
                  <a:gd name="connsiteX0" fmla="*/ 3738 w 11568"/>
                  <a:gd name="connsiteY0" fmla="*/ 386 h 7647"/>
                  <a:gd name="connsiteX1" fmla="*/ 7847 w 11568"/>
                  <a:gd name="connsiteY1" fmla="*/ 1431 h 7647"/>
                  <a:gd name="connsiteX2" fmla="*/ 10704 w 11568"/>
                  <a:gd name="connsiteY2" fmla="*/ 4852 h 7647"/>
                  <a:gd name="connsiteX3" fmla="*/ 4033 w 11568"/>
                  <a:gd name="connsiteY3" fmla="*/ 7232 h 7647"/>
                  <a:gd name="connsiteX4" fmla="*/ -716 w 11568"/>
                  <a:gd name="connsiteY4" fmla="*/ 2483 h 7647"/>
                  <a:gd name="connsiteX5" fmla="*/ 3738 w 11568"/>
                  <a:gd name="connsiteY5" fmla="*/ 38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38" y="386"/>
                    </a:moveTo>
                    <a:cubicBezTo>
                      <a:pt x="5386" y="1257"/>
                      <a:pt x="6613" y="-86"/>
                      <a:pt x="7847" y="1431"/>
                    </a:cubicBezTo>
                    <a:cubicBezTo>
                      <a:pt x="8529" y="2268"/>
                      <a:pt x="11549" y="3745"/>
                      <a:pt x="10704" y="4852"/>
                    </a:cubicBezTo>
                    <a:cubicBezTo>
                      <a:pt x="9501" y="6433"/>
                      <a:pt x="4934" y="8483"/>
                      <a:pt x="4033" y="7232"/>
                    </a:cubicBezTo>
                    <a:cubicBezTo>
                      <a:pt x="1403" y="3580"/>
                      <a:pt x="-730" y="2735"/>
                      <a:pt x="-716" y="2483"/>
                    </a:cubicBezTo>
                    <a:cubicBezTo>
                      <a:pt x="-628" y="886"/>
                      <a:pt x="1420" y="-838"/>
                      <a:pt x="3738" y="3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DCC5B30D-FEF1-574B-81B9-285C8F8A4DDE}"/>
                  </a:ext>
                </a:extLst>
              </p:cNvPr>
              <p:cNvSpPr/>
              <p:nvPr/>
            </p:nvSpPr>
            <p:spPr>
              <a:xfrm rot="-6620080">
                <a:off x="3635709" y="3570811"/>
                <a:ext cx="18882" cy="14964"/>
              </a:xfrm>
              <a:custGeom>
                <a:avLst/>
                <a:gdLst>
                  <a:gd name="connsiteX0" fmla="*/ 14193 w 18882"/>
                  <a:gd name="connsiteY0" fmla="*/ 2669 h 14964"/>
                  <a:gd name="connsiteX1" fmla="*/ 11096 w 18882"/>
                  <a:gd name="connsiteY1" fmla="*/ 812 h 14964"/>
                  <a:gd name="connsiteX2" fmla="*/ 8879 w 18882"/>
                  <a:gd name="connsiteY2" fmla="*/ 743 h 14964"/>
                  <a:gd name="connsiteX3" fmla="*/ -709 w 18882"/>
                  <a:gd name="connsiteY3" fmla="*/ 5964 h 14964"/>
                  <a:gd name="connsiteX4" fmla="*/ 432 w 18882"/>
                  <a:gd name="connsiteY4" fmla="*/ 8856 h 14964"/>
                  <a:gd name="connsiteX5" fmla="*/ 4722 w 18882"/>
                  <a:gd name="connsiteY5" fmla="*/ 13043 h 14964"/>
                  <a:gd name="connsiteX6" fmla="*/ 9858 w 18882"/>
                  <a:gd name="connsiteY6" fmla="*/ 14849 h 14964"/>
                  <a:gd name="connsiteX7" fmla="*/ 17246 w 18882"/>
                  <a:gd name="connsiteY7" fmla="*/ 10741 h 14964"/>
                  <a:gd name="connsiteX8" fmla="*/ 17855 w 18882"/>
                  <a:gd name="connsiteY8" fmla="*/ 6558 h 14964"/>
                  <a:gd name="connsiteX9" fmla="*/ 16203 w 18882"/>
                  <a:gd name="connsiteY9" fmla="*/ 4253 h 14964"/>
                  <a:gd name="connsiteX10" fmla="*/ 14193 w 18882"/>
                  <a:gd name="connsiteY10" fmla="*/ 2669 h 14964"/>
                  <a:gd name="connsiteX11" fmla="*/ 7383 w 18882"/>
                  <a:gd name="connsiteY11" fmla="*/ 4068 h 14964"/>
                  <a:gd name="connsiteX12" fmla="*/ 11491 w 18882"/>
                  <a:gd name="connsiteY12" fmla="*/ 5113 h 14964"/>
                  <a:gd name="connsiteX13" fmla="*/ 14349 w 18882"/>
                  <a:gd name="connsiteY13" fmla="*/ 8534 h 14964"/>
                  <a:gd name="connsiteX14" fmla="*/ 7678 w 18882"/>
                  <a:gd name="connsiteY14" fmla="*/ 10914 h 14964"/>
                  <a:gd name="connsiteX15" fmla="*/ 2929 w 18882"/>
                  <a:gd name="connsiteY15" fmla="*/ 6165 h 14964"/>
                  <a:gd name="connsiteX16" fmla="*/ 7383 w 18882"/>
                  <a:gd name="connsiteY16" fmla="*/ 406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93" y="2669"/>
                    </a:moveTo>
                    <a:cubicBezTo>
                      <a:pt x="13184" y="1486"/>
                      <a:pt x="12136" y="1023"/>
                      <a:pt x="11096" y="812"/>
                    </a:cubicBezTo>
                    <a:cubicBezTo>
                      <a:pt x="10485" y="688"/>
                      <a:pt x="9275" y="726"/>
                      <a:pt x="8879" y="743"/>
                    </a:cubicBezTo>
                    <a:cubicBezTo>
                      <a:pt x="3767" y="-1789"/>
                      <a:pt x="-513" y="2426"/>
                      <a:pt x="-709" y="5964"/>
                    </a:cubicBezTo>
                    <a:cubicBezTo>
                      <a:pt x="-747" y="6663"/>
                      <a:pt x="-674" y="7767"/>
                      <a:pt x="432" y="8856"/>
                    </a:cubicBezTo>
                    <a:cubicBezTo>
                      <a:pt x="757" y="9177"/>
                      <a:pt x="2574" y="10061"/>
                      <a:pt x="4722" y="13043"/>
                    </a:cubicBezTo>
                    <a:cubicBezTo>
                      <a:pt x="5616" y="14285"/>
                      <a:pt x="7409" y="15236"/>
                      <a:pt x="9858" y="14849"/>
                    </a:cubicBezTo>
                    <a:cubicBezTo>
                      <a:pt x="12401" y="14447"/>
                      <a:pt x="16005" y="12371"/>
                      <a:pt x="17246" y="10741"/>
                    </a:cubicBezTo>
                    <a:cubicBezTo>
                      <a:pt x="18256" y="9417"/>
                      <a:pt x="18397" y="8012"/>
                      <a:pt x="17855" y="6558"/>
                    </a:cubicBezTo>
                    <a:cubicBezTo>
                      <a:pt x="17581" y="5826"/>
                      <a:pt x="17020" y="4999"/>
                      <a:pt x="16203" y="4253"/>
                    </a:cubicBezTo>
                    <a:cubicBezTo>
                      <a:pt x="15614" y="3717"/>
                      <a:pt x="14373" y="2801"/>
                      <a:pt x="14193" y="2669"/>
                    </a:cubicBezTo>
                    <a:close/>
                    <a:moveTo>
                      <a:pt x="7383" y="4068"/>
                    </a:moveTo>
                    <a:cubicBezTo>
                      <a:pt x="9031" y="4939"/>
                      <a:pt x="10258" y="3596"/>
                      <a:pt x="11491" y="5113"/>
                    </a:cubicBezTo>
                    <a:cubicBezTo>
                      <a:pt x="12174" y="5950"/>
                      <a:pt x="15194" y="7426"/>
                      <a:pt x="14349" y="8534"/>
                    </a:cubicBezTo>
                    <a:cubicBezTo>
                      <a:pt x="13146" y="10115"/>
                      <a:pt x="8579" y="12165"/>
                      <a:pt x="7678" y="10914"/>
                    </a:cubicBezTo>
                    <a:cubicBezTo>
                      <a:pt x="5048" y="7261"/>
                      <a:pt x="2915" y="6417"/>
                      <a:pt x="2929" y="6165"/>
                    </a:cubicBezTo>
                    <a:cubicBezTo>
                      <a:pt x="3017" y="4567"/>
                      <a:pt x="5065" y="2843"/>
                      <a:pt x="7383" y="40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1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79668" y="3303947"/>
              <a:ext cx="20696" cy="22967"/>
              <a:chOff x="3379668" y="3303947"/>
              <a:chExt cx="20696" cy="22967"/>
            </a:xfrm>
          </p:grpSpPr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8C630D51-EE45-9042-9DA8-A848C3A5B05C}"/>
                  </a:ext>
                </a:extLst>
              </p:cNvPr>
              <p:cNvSpPr/>
              <p:nvPr/>
            </p:nvSpPr>
            <p:spPr>
              <a:xfrm rot="4151381">
                <a:off x="3384206" y="3311604"/>
                <a:ext cx="11568" cy="7647"/>
              </a:xfrm>
              <a:custGeom>
                <a:avLst/>
                <a:gdLst>
                  <a:gd name="connsiteX0" fmla="*/ 3598 w 11568"/>
                  <a:gd name="connsiteY0" fmla="*/ 242 h 7647"/>
                  <a:gd name="connsiteX1" fmla="*/ 7707 w 11568"/>
                  <a:gd name="connsiteY1" fmla="*/ 1287 h 7647"/>
                  <a:gd name="connsiteX2" fmla="*/ 10564 w 11568"/>
                  <a:gd name="connsiteY2" fmla="*/ 4708 h 7647"/>
                  <a:gd name="connsiteX3" fmla="*/ 3893 w 11568"/>
                  <a:gd name="connsiteY3" fmla="*/ 7088 h 7647"/>
                  <a:gd name="connsiteX4" fmla="*/ -856 w 11568"/>
                  <a:gd name="connsiteY4" fmla="*/ 2339 h 7647"/>
                  <a:gd name="connsiteX5" fmla="*/ 3598 w 11568"/>
                  <a:gd name="connsiteY5" fmla="*/ 24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98" y="242"/>
                    </a:moveTo>
                    <a:cubicBezTo>
                      <a:pt x="5246" y="1113"/>
                      <a:pt x="6473" y="-230"/>
                      <a:pt x="7707" y="1287"/>
                    </a:cubicBezTo>
                    <a:cubicBezTo>
                      <a:pt x="8389" y="2124"/>
                      <a:pt x="11409" y="3600"/>
                      <a:pt x="10564" y="4708"/>
                    </a:cubicBezTo>
                    <a:cubicBezTo>
                      <a:pt x="9361" y="6289"/>
                      <a:pt x="4794" y="8339"/>
                      <a:pt x="3893" y="7088"/>
                    </a:cubicBezTo>
                    <a:cubicBezTo>
                      <a:pt x="1263" y="3435"/>
                      <a:pt x="-870" y="2591"/>
                      <a:pt x="-856" y="2339"/>
                    </a:cubicBezTo>
                    <a:cubicBezTo>
                      <a:pt x="-768" y="741"/>
                      <a:pt x="1280" y="-983"/>
                      <a:pt x="3598" y="24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4E8B6081-5B1B-AE47-9B96-94B3EC46439E}"/>
                  </a:ext>
                </a:extLst>
              </p:cNvPr>
              <p:cNvSpPr/>
              <p:nvPr/>
            </p:nvSpPr>
            <p:spPr>
              <a:xfrm rot="4151381">
                <a:off x="3380575" y="3307949"/>
                <a:ext cx="18882" cy="14964"/>
              </a:xfrm>
              <a:custGeom>
                <a:avLst/>
                <a:gdLst>
                  <a:gd name="connsiteX0" fmla="*/ 14053 w 18882"/>
                  <a:gd name="connsiteY0" fmla="*/ 2525 h 14964"/>
                  <a:gd name="connsiteX1" fmla="*/ 10956 w 18882"/>
                  <a:gd name="connsiteY1" fmla="*/ 668 h 14964"/>
                  <a:gd name="connsiteX2" fmla="*/ 8739 w 18882"/>
                  <a:gd name="connsiteY2" fmla="*/ 598 h 14964"/>
                  <a:gd name="connsiteX3" fmla="*/ -849 w 18882"/>
                  <a:gd name="connsiteY3" fmla="*/ 5820 h 14964"/>
                  <a:gd name="connsiteX4" fmla="*/ 292 w 18882"/>
                  <a:gd name="connsiteY4" fmla="*/ 8712 h 14964"/>
                  <a:gd name="connsiteX5" fmla="*/ 4582 w 18882"/>
                  <a:gd name="connsiteY5" fmla="*/ 12898 h 14964"/>
                  <a:gd name="connsiteX6" fmla="*/ 9718 w 18882"/>
                  <a:gd name="connsiteY6" fmla="*/ 14705 h 14964"/>
                  <a:gd name="connsiteX7" fmla="*/ 17106 w 18882"/>
                  <a:gd name="connsiteY7" fmla="*/ 10597 h 14964"/>
                  <a:gd name="connsiteX8" fmla="*/ 17715 w 18882"/>
                  <a:gd name="connsiteY8" fmla="*/ 6414 h 14964"/>
                  <a:gd name="connsiteX9" fmla="*/ 16063 w 18882"/>
                  <a:gd name="connsiteY9" fmla="*/ 4108 h 14964"/>
                  <a:gd name="connsiteX10" fmla="*/ 14053 w 18882"/>
                  <a:gd name="connsiteY10" fmla="*/ 2525 h 14964"/>
                  <a:gd name="connsiteX11" fmla="*/ 7243 w 18882"/>
                  <a:gd name="connsiteY11" fmla="*/ 3924 h 14964"/>
                  <a:gd name="connsiteX12" fmla="*/ 11351 w 18882"/>
                  <a:gd name="connsiteY12" fmla="*/ 4969 h 14964"/>
                  <a:gd name="connsiteX13" fmla="*/ 14209 w 18882"/>
                  <a:gd name="connsiteY13" fmla="*/ 8390 h 14964"/>
                  <a:gd name="connsiteX14" fmla="*/ 7538 w 18882"/>
                  <a:gd name="connsiteY14" fmla="*/ 10770 h 14964"/>
                  <a:gd name="connsiteX15" fmla="*/ 2789 w 18882"/>
                  <a:gd name="connsiteY15" fmla="*/ 6021 h 14964"/>
                  <a:gd name="connsiteX16" fmla="*/ 7243 w 18882"/>
                  <a:gd name="connsiteY16" fmla="*/ 392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53" y="2525"/>
                    </a:moveTo>
                    <a:cubicBezTo>
                      <a:pt x="13044" y="1341"/>
                      <a:pt x="11996" y="879"/>
                      <a:pt x="10956" y="668"/>
                    </a:cubicBezTo>
                    <a:cubicBezTo>
                      <a:pt x="10345" y="544"/>
                      <a:pt x="9135" y="581"/>
                      <a:pt x="8739" y="598"/>
                    </a:cubicBezTo>
                    <a:cubicBezTo>
                      <a:pt x="3627" y="-1933"/>
                      <a:pt x="-653" y="2282"/>
                      <a:pt x="-849" y="5820"/>
                    </a:cubicBezTo>
                    <a:cubicBezTo>
                      <a:pt x="-887" y="6519"/>
                      <a:pt x="-814" y="7623"/>
                      <a:pt x="292" y="8712"/>
                    </a:cubicBezTo>
                    <a:cubicBezTo>
                      <a:pt x="617" y="9033"/>
                      <a:pt x="2434" y="9916"/>
                      <a:pt x="4582" y="12898"/>
                    </a:cubicBezTo>
                    <a:cubicBezTo>
                      <a:pt x="5476" y="14140"/>
                      <a:pt x="7269" y="15091"/>
                      <a:pt x="9718" y="14705"/>
                    </a:cubicBezTo>
                    <a:cubicBezTo>
                      <a:pt x="12261" y="14303"/>
                      <a:pt x="15865" y="12227"/>
                      <a:pt x="17106" y="10597"/>
                    </a:cubicBezTo>
                    <a:cubicBezTo>
                      <a:pt x="18116" y="9272"/>
                      <a:pt x="18257" y="7867"/>
                      <a:pt x="17715" y="6414"/>
                    </a:cubicBezTo>
                    <a:cubicBezTo>
                      <a:pt x="17441" y="5681"/>
                      <a:pt x="16879" y="4855"/>
                      <a:pt x="16063" y="4108"/>
                    </a:cubicBezTo>
                    <a:cubicBezTo>
                      <a:pt x="15474" y="3572"/>
                      <a:pt x="14233" y="2657"/>
                      <a:pt x="14053" y="2525"/>
                    </a:cubicBezTo>
                    <a:close/>
                    <a:moveTo>
                      <a:pt x="7243" y="3924"/>
                    </a:moveTo>
                    <a:cubicBezTo>
                      <a:pt x="8891" y="4795"/>
                      <a:pt x="10118" y="3452"/>
                      <a:pt x="11351" y="4969"/>
                    </a:cubicBezTo>
                    <a:cubicBezTo>
                      <a:pt x="12034" y="5806"/>
                      <a:pt x="15054" y="7282"/>
                      <a:pt x="14209" y="8390"/>
                    </a:cubicBezTo>
                    <a:cubicBezTo>
                      <a:pt x="13006" y="9971"/>
                      <a:pt x="8439" y="12020"/>
                      <a:pt x="7538" y="10770"/>
                    </a:cubicBezTo>
                    <a:cubicBezTo>
                      <a:pt x="4908" y="7117"/>
                      <a:pt x="2775" y="6273"/>
                      <a:pt x="2789" y="6021"/>
                    </a:cubicBezTo>
                    <a:cubicBezTo>
                      <a:pt x="2877" y="4423"/>
                      <a:pt x="4925" y="2699"/>
                      <a:pt x="7243" y="39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1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04294" y="3484822"/>
              <a:ext cx="20696" cy="22967"/>
              <a:chOff x="3404294" y="3484822"/>
              <a:chExt cx="20696" cy="22967"/>
            </a:xfrm>
          </p:grpSpPr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2E08839E-9B24-5348-8C6F-8DC7F3290C8E}"/>
                  </a:ext>
                </a:extLst>
              </p:cNvPr>
              <p:cNvSpPr/>
              <p:nvPr/>
            </p:nvSpPr>
            <p:spPr>
              <a:xfrm rot="4151381">
                <a:off x="3408833" y="3492479"/>
                <a:ext cx="11568" cy="7647"/>
              </a:xfrm>
              <a:custGeom>
                <a:avLst/>
                <a:gdLst>
                  <a:gd name="connsiteX0" fmla="*/ 3611 w 11568"/>
                  <a:gd name="connsiteY0" fmla="*/ 341 h 7647"/>
                  <a:gd name="connsiteX1" fmla="*/ 7720 w 11568"/>
                  <a:gd name="connsiteY1" fmla="*/ 1386 h 7647"/>
                  <a:gd name="connsiteX2" fmla="*/ 10578 w 11568"/>
                  <a:gd name="connsiteY2" fmla="*/ 4807 h 7647"/>
                  <a:gd name="connsiteX3" fmla="*/ 3907 w 11568"/>
                  <a:gd name="connsiteY3" fmla="*/ 7187 h 7647"/>
                  <a:gd name="connsiteX4" fmla="*/ -843 w 11568"/>
                  <a:gd name="connsiteY4" fmla="*/ 2438 h 7647"/>
                  <a:gd name="connsiteX5" fmla="*/ 3611 w 11568"/>
                  <a:gd name="connsiteY5" fmla="*/ 34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1" y="341"/>
                    </a:moveTo>
                    <a:cubicBezTo>
                      <a:pt x="5259" y="1212"/>
                      <a:pt x="6486" y="-131"/>
                      <a:pt x="7720" y="1386"/>
                    </a:cubicBezTo>
                    <a:cubicBezTo>
                      <a:pt x="8403" y="2223"/>
                      <a:pt x="11422" y="3700"/>
                      <a:pt x="10578" y="4807"/>
                    </a:cubicBezTo>
                    <a:cubicBezTo>
                      <a:pt x="9375" y="6388"/>
                      <a:pt x="4808" y="8438"/>
                      <a:pt x="3907" y="7187"/>
                    </a:cubicBezTo>
                    <a:cubicBezTo>
                      <a:pt x="1276" y="3535"/>
                      <a:pt x="-856" y="2690"/>
                      <a:pt x="-843" y="2438"/>
                    </a:cubicBezTo>
                    <a:cubicBezTo>
                      <a:pt x="-754" y="841"/>
                      <a:pt x="1294" y="-883"/>
                      <a:pt x="3611" y="34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65B170AA-33F9-564E-852C-1971E9F074C1}"/>
                  </a:ext>
                </a:extLst>
              </p:cNvPr>
              <p:cNvSpPr/>
              <p:nvPr/>
            </p:nvSpPr>
            <p:spPr>
              <a:xfrm rot="4151381">
                <a:off x="3405202" y="3488823"/>
                <a:ext cx="18882" cy="14964"/>
              </a:xfrm>
              <a:custGeom>
                <a:avLst/>
                <a:gdLst>
                  <a:gd name="connsiteX0" fmla="*/ 14067 w 18882"/>
                  <a:gd name="connsiteY0" fmla="*/ 2624 h 14964"/>
                  <a:gd name="connsiteX1" fmla="*/ 10970 w 18882"/>
                  <a:gd name="connsiteY1" fmla="*/ 767 h 14964"/>
                  <a:gd name="connsiteX2" fmla="*/ 8753 w 18882"/>
                  <a:gd name="connsiteY2" fmla="*/ 698 h 14964"/>
                  <a:gd name="connsiteX3" fmla="*/ -835 w 18882"/>
                  <a:gd name="connsiteY3" fmla="*/ 5919 h 14964"/>
                  <a:gd name="connsiteX4" fmla="*/ 305 w 18882"/>
                  <a:gd name="connsiteY4" fmla="*/ 8811 h 14964"/>
                  <a:gd name="connsiteX5" fmla="*/ 4596 w 18882"/>
                  <a:gd name="connsiteY5" fmla="*/ 12998 h 14964"/>
                  <a:gd name="connsiteX6" fmla="*/ 9731 w 18882"/>
                  <a:gd name="connsiteY6" fmla="*/ 14804 h 14964"/>
                  <a:gd name="connsiteX7" fmla="*/ 17119 w 18882"/>
                  <a:gd name="connsiteY7" fmla="*/ 10696 h 14964"/>
                  <a:gd name="connsiteX8" fmla="*/ 17728 w 18882"/>
                  <a:gd name="connsiteY8" fmla="*/ 6513 h 14964"/>
                  <a:gd name="connsiteX9" fmla="*/ 16077 w 18882"/>
                  <a:gd name="connsiteY9" fmla="*/ 4208 h 14964"/>
                  <a:gd name="connsiteX10" fmla="*/ 14067 w 18882"/>
                  <a:gd name="connsiteY10" fmla="*/ 2624 h 14964"/>
                  <a:gd name="connsiteX11" fmla="*/ 7256 w 18882"/>
                  <a:gd name="connsiteY11" fmla="*/ 4023 h 14964"/>
                  <a:gd name="connsiteX12" fmla="*/ 11365 w 18882"/>
                  <a:gd name="connsiteY12" fmla="*/ 5068 h 14964"/>
                  <a:gd name="connsiteX13" fmla="*/ 14223 w 18882"/>
                  <a:gd name="connsiteY13" fmla="*/ 8489 h 14964"/>
                  <a:gd name="connsiteX14" fmla="*/ 7551 w 18882"/>
                  <a:gd name="connsiteY14" fmla="*/ 10869 h 14964"/>
                  <a:gd name="connsiteX15" fmla="*/ 2802 w 18882"/>
                  <a:gd name="connsiteY15" fmla="*/ 6120 h 14964"/>
                  <a:gd name="connsiteX16" fmla="*/ 7256 w 18882"/>
                  <a:gd name="connsiteY16" fmla="*/ 402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67" y="2624"/>
                    </a:moveTo>
                    <a:cubicBezTo>
                      <a:pt x="13057" y="1441"/>
                      <a:pt x="12010" y="978"/>
                      <a:pt x="10970" y="767"/>
                    </a:cubicBezTo>
                    <a:cubicBezTo>
                      <a:pt x="10358" y="643"/>
                      <a:pt x="9149" y="681"/>
                      <a:pt x="8753" y="698"/>
                    </a:cubicBezTo>
                    <a:cubicBezTo>
                      <a:pt x="3641" y="-1834"/>
                      <a:pt x="-640" y="2381"/>
                      <a:pt x="-835" y="5919"/>
                    </a:cubicBezTo>
                    <a:cubicBezTo>
                      <a:pt x="-873" y="6618"/>
                      <a:pt x="-801" y="7722"/>
                      <a:pt x="305" y="8811"/>
                    </a:cubicBezTo>
                    <a:cubicBezTo>
                      <a:pt x="631" y="9132"/>
                      <a:pt x="2448" y="10016"/>
                      <a:pt x="4596" y="12998"/>
                    </a:cubicBezTo>
                    <a:cubicBezTo>
                      <a:pt x="5490" y="14240"/>
                      <a:pt x="7282" y="15191"/>
                      <a:pt x="9731" y="14804"/>
                    </a:cubicBezTo>
                    <a:cubicBezTo>
                      <a:pt x="12274" y="14402"/>
                      <a:pt x="15879" y="12326"/>
                      <a:pt x="17119" y="10696"/>
                    </a:cubicBezTo>
                    <a:cubicBezTo>
                      <a:pt x="18129" y="9372"/>
                      <a:pt x="18271" y="7967"/>
                      <a:pt x="17728" y="6513"/>
                    </a:cubicBezTo>
                    <a:cubicBezTo>
                      <a:pt x="17454" y="5781"/>
                      <a:pt x="16893" y="4954"/>
                      <a:pt x="16077" y="4208"/>
                    </a:cubicBezTo>
                    <a:cubicBezTo>
                      <a:pt x="15487" y="3672"/>
                      <a:pt x="14246" y="2756"/>
                      <a:pt x="14067" y="2624"/>
                    </a:cubicBezTo>
                    <a:close/>
                    <a:moveTo>
                      <a:pt x="7256" y="4023"/>
                    </a:moveTo>
                    <a:cubicBezTo>
                      <a:pt x="8904" y="4894"/>
                      <a:pt x="10131" y="3551"/>
                      <a:pt x="11365" y="5068"/>
                    </a:cubicBezTo>
                    <a:cubicBezTo>
                      <a:pt x="12048" y="5905"/>
                      <a:pt x="15067" y="7382"/>
                      <a:pt x="14223" y="8489"/>
                    </a:cubicBezTo>
                    <a:cubicBezTo>
                      <a:pt x="13020" y="10070"/>
                      <a:pt x="8453" y="12120"/>
                      <a:pt x="7551" y="10869"/>
                    </a:cubicBezTo>
                    <a:cubicBezTo>
                      <a:pt x="4921" y="7216"/>
                      <a:pt x="2789" y="6372"/>
                      <a:pt x="2802" y="6120"/>
                    </a:cubicBezTo>
                    <a:cubicBezTo>
                      <a:pt x="2891" y="4522"/>
                      <a:pt x="4939" y="2798"/>
                      <a:pt x="7256" y="40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1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93678" y="3304967"/>
              <a:ext cx="20696" cy="22967"/>
              <a:chOff x="3593678" y="3304967"/>
              <a:chExt cx="20696" cy="22967"/>
            </a:xfrm>
          </p:grpSpPr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9714BF44-7485-D74E-85E1-BD624CF0EAA7}"/>
                  </a:ext>
                </a:extLst>
              </p:cNvPr>
              <p:cNvSpPr/>
              <p:nvPr/>
            </p:nvSpPr>
            <p:spPr>
              <a:xfrm rot="4151381">
                <a:off x="3598216" y="3312624"/>
                <a:ext cx="11568" cy="7647"/>
              </a:xfrm>
              <a:custGeom>
                <a:avLst/>
                <a:gdLst>
                  <a:gd name="connsiteX0" fmla="*/ 3715 w 11568"/>
                  <a:gd name="connsiteY0" fmla="*/ 243 h 7647"/>
                  <a:gd name="connsiteX1" fmla="*/ 7824 w 11568"/>
                  <a:gd name="connsiteY1" fmla="*/ 1287 h 7647"/>
                  <a:gd name="connsiteX2" fmla="*/ 10682 w 11568"/>
                  <a:gd name="connsiteY2" fmla="*/ 4709 h 7647"/>
                  <a:gd name="connsiteX3" fmla="*/ 4011 w 11568"/>
                  <a:gd name="connsiteY3" fmla="*/ 7088 h 7647"/>
                  <a:gd name="connsiteX4" fmla="*/ -739 w 11568"/>
                  <a:gd name="connsiteY4" fmla="*/ 2339 h 7647"/>
                  <a:gd name="connsiteX5" fmla="*/ 3715 w 11568"/>
                  <a:gd name="connsiteY5" fmla="*/ 24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15" y="243"/>
                    </a:moveTo>
                    <a:cubicBezTo>
                      <a:pt x="5363" y="1114"/>
                      <a:pt x="6590" y="-230"/>
                      <a:pt x="7824" y="1287"/>
                    </a:cubicBezTo>
                    <a:cubicBezTo>
                      <a:pt x="8507" y="2125"/>
                      <a:pt x="11526" y="3601"/>
                      <a:pt x="10682" y="4709"/>
                    </a:cubicBezTo>
                    <a:cubicBezTo>
                      <a:pt x="9479" y="6290"/>
                      <a:pt x="4912" y="8339"/>
                      <a:pt x="4011" y="7088"/>
                    </a:cubicBezTo>
                    <a:cubicBezTo>
                      <a:pt x="1380" y="3436"/>
                      <a:pt x="-752" y="2591"/>
                      <a:pt x="-739" y="2339"/>
                    </a:cubicBezTo>
                    <a:cubicBezTo>
                      <a:pt x="-650" y="742"/>
                      <a:pt x="1398" y="-982"/>
                      <a:pt x="3715" y="24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D6EDFAD7-63BE-2B42-AE26-7365903ABEED}"/>
                  </a:ext>
                </a:extLst>
              </p:cNvPr>
              <p:cNvSpPr/>
              <p:nvPr/>
            </p:nvSpPr>
            <p:spPr>
              <a:xfrm rot="4151381">
                <a:off x="3594585" y="3308969"/>
                <a:ext cx="18882" cy="14964"/>
              </a:xfrm>
              <a:custGeom>
                <a:avLst/>
                <a:gdLst>
                  <a:gd name="connsiteX0" fmla="*/ 14171 w 18882"/>
                  <a:gd name="connsiteY0" fmla="*/ 2525 h 14964"/>
                  <a:gd name="connsiteX1" fmla="*/ 11074 w 18882"/>
                  <a:gd name="connsiteY1" fmla="*/ 669 h 14964"/>
                  <a:gd name="connsiteX2" fmla="*/ 8857 w 18882"/>
                  <a:gd name="connsiteY2" fmla="*/ 599 h 14964"/>
                  <a:gd name="connsiteX3" fmla="*/ -731 w 18882"/>
                  <a:gd name="connsiteY3" fmla="*/ 5820 h 14964"/>
                  <a:gd name="connsiteX4" fmla="*/ 409 w 18882"/>
                  <a:gd name="connsiteY4" fmla="*/ 8712 h 14964"/>
                  <a:gd name="connsiteX5" fmla="*/ 4700 w 18882"/>
                  <a:gd name="connsiteY5" fmla="*/ 12899 h 14964"/>
                  <a:gd name="connsiteX6" fmla="*/ 9835 w 18882"/>
                  <a:gd name="connsiteY6" fmla="*/ 14705 h 14964"/>
                  <a:gd name="connsiteX7" fmla="*/ 17223 w 18882"/>
                  <a:gd name="connsiteY7" fmla="*/ 10598 h 14964"/>
                  <a:gd name="connsiteX8" fmla="*/ 17832 w 18882"/>
                  <a:gd name="connsiteY8" fmla="*/ 6415 h 14964"/>
                  <a:gd name="connsiteX9" fmla="*/ 16181 w 18882"/>
                  <a:gd name="connsiteY9" fmla="*/ 4109 h 14964"/>
                  <a:gd name="connsiteX10" fmla="*/ 14171 w 18882"/>
                  <a:gd name="connsiteY10" fmla="*/ 2525 h 14964"/>
                  <a:gd name="connsiteX11" fmla="*/ 7360 w 18882"/>
                  <a:gd name="connsiteY11" fmla="*/ 3925 h 14964"/>
                  <a:gd name="connsiteX12" fmla="*/ 11469 w 18882"/>
                  <a:gd name="connsiteY12" fmla="*/ 4969 h 14964"/>
                  <a:gd name="connsiteX13" fmla="*/ 14327 w 18882"/>
                  <a:gd name="connsiteY13" fmla="*/ 8391 h 14964"/>
                  <a:gd name="connsiteX14" fmla="*/ 7655 w 18882"/>
                  <a:gd name="connsiteY14" fmla="*/ 10770 h 14964"/>
                  <a:gd name="connsiteX15" fmla="*/ 2906 w 18882"/>
                  <a:gd name="connsiteY15" fmla="*/ 6021 h 14964"/>
                  <a:gd name="connsiteX16" fmla="*/ 7360 w 18882"/>
                  <a:gd name="connsiteY16" fmla="*/ 392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71" y="2525"/>
                    </a:moveTo>
                    <a:cubicBezTo>
                      <a:pt x="13161" y="1342"/>
                      <a:pt x="12114" y="880"/>
                      <a:pt x="11074" y="669"/>
                    </a:cubicBezTo>
                    <a:cubicBezTo>
                      <a:pt x="10462" y="545"/>
                      <a:pt x="9253" y="582"/>
                      <a:pt x="8857" y="599"/>
                    </a:cubicBezTo>
                    <a:cubicBezTo>
                      <a:pt x="3745" y="-1932"/>
                      <a:pt x="-536" y="2283"/>
                      <a:pt x="-731" y="5820"/>
                    </a:cubicBezTo>
                    <a:cubicBezTo>
                      <a:pt x="-769" y="6519"/>
                      <a:pt x="-697" y="7623"/>
                      <a:pt x="409" y="8712"/>
                    </a:cubicBezTo>
                    <a:cubicBezTo>
                      <a:pt x="735" y="9033"/>
                      <a:pt x="2551" y="9917"/>
                      <a:pt x="4700" y="12899"/>
                    </a:cubicBezTo>
                    <a:cubicBezTo>
                      <a:pt x="5594" y="14141"/>
                      <a:pt x="7386" y="15092"/>
                      <a:pt x="9835" y="14705"/>
                    </a:cubicBezTo>
                    <a:cubicBezTo>
                      <a:pt x="12378" y="14303"/>
                      <a:pt x="15983" y="12227"/>
                      <a:pt x="17223" y="10598"/>
                    </a:cubicBezTo>
                    <a:cubicBezTo>
                      <a:pt x="18233" y="9273"/>
                      <a:pt x="18375" y="7868"/>
                      <a:pt x="17832" y="6415"/>
                    </a:cubicBezTo>
                    <a:cubicBezTo>
                      <a:pt x="17558" y="5682"/>
                      <a:pt x="16997" y="4855"/>
                      <a:pt x="16181" y="4109"/>
                    </a:cubicBezTo>
                    <a:cubicBezTo>
                      <a:pt x="15591" y="3573"/>
                      <a:pt x="14350" y="2657"/>
                      <a:pt x="14171" y="2525"/>
                    </a:cubicBezTo>
                    <a:close/>
                    <a:moveTo>
                      <a:pt x="7360" y="3925"/>
                    </a:moveTo>
                    <a:cubicBezTo>
                      <a:pt x="9008" y="4795"/>
                      <a:pt x="10235" y="3452"/>
                      <a:pt x="11469" y="4969"/>
                    </a:cubicBezTo>
                    <a:cubicBezTo>
                      <a:pt x="12152" y="5807"/>
                      <a:pt x="15171" y="7283"/>
                      <a:pt x="14327" y="8391"/>
                    </a:cubicBezTo>
                    <a:cubicBezTo>
                      <a:pt x="13124" y="9972"/>
                      <a:pt x="8557" y="12021"/>
                      <a:pt x="7655" y="10770"/>
                    </a:cubicBezTo>
                    <a:cubicBezTo>
                      <a:pt x="5025" y="7118"/>
                      <a:pt x="2893" y="6273"/>
                      <a:pt x="2906" y="6021"/>
                    </a:cubicBezTo>
                    <a:cubicBezTo>
                      <a:pt x="2995" y="4424"/>
                      <a:pt x="5043" y="2700"/>
                      <a:pt x="7360" y="39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2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643022" y="3488731"/>
              <a:ext cx="20696" cy="22967"/>
              <a:chOff x="3643022" y="3488731"/>
              <a:chExt cx="20696" cy="22967"/>
            </a:xfrm>
          </p:grpSpPr>
          <p:sp>
            <p:nvSpPr>
              <p:cNvPr id="322" name="フリーフォーム 321">
                <a:extLst>
                  <a:ext uri="{FF2B5EF4-FFF2-40B4-BE49-F238E27FC236}">
                    <a16:creationId xmlns:a16="http://schemas.microsoft.com/office/drawing/2014/main" id="{4BC52346-A7C8-D94B-A15B-AB5636D24EAE}"/>
                  </a:ext>
                </a:extLst>
              </p:cNvPr>
              <p:cNvSpPr/>
              <p:nvPr/>
            </p:nvSpPr>
            <p:spPr>
              <a:xfrm rot="4151381">
                <a:off x="3647561" y="3496388"/>
                <a:ext cx="11568" cy="7647"/>
              </a:xfrm>
              <a:custGeom>
                <a:avLst/>
                <a:gdLst>
                  <a:gd name="connsiteX0" fmla="*/ 3742 w 11568"/>
                  <a:gd name="connsiteY0" fmla="*/ 344 h 7647"/>
                  <a:gd name="connsiteX1" fmla="*/ 7851 w 11568"/>
                  <a:gd name="connsiteY1" fmla="*/ 1388 h 7647"/>
                  <a:gd name="connsiteX2" fmla="*/ 10709 w 11568"/>
                  <a:gd name="connsiteY2" fmla="*/ 4810 h 7647"/>
                  <a:gd name="connsiteX3" fmla="*/ 4038 w 11568"/>
                  <a:gd name="connsiteY3" fmla="*/ 7189 h 7647"/>
                  <a:gd name="connsiteX4" fmla="*/ -711 w 11568"/>
                  <a:gd name="connsiteY4" fmla="*/ 2440 h 7647"/>
                  <a:gd name="connsiteX5" fmla="*/ 3742 w 11568"/>
                  <a:gd name="connsiteY5" fmla="*/ 344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742" y="344"/>
                    </a:moveTo>
                    <a:cubicBezTo>
                      <a:pt x="5390" y="1214"/>
                      <a:pt x="6617" y="-129"/>
                      <a:pt x="7851" y="1388"/>
                    </a:cubicBezTo>
                    <a:cubicBezTo>
                      <a:pt x="8534" y="2226"/>
                      <a:pt x="11553" y="3702"/>
                      <a:pt x="10709" y="4810"/>
                    </a:cubicBezTo>
                    <a:cubicBezTo>
                      <a:pt x="9506" y="6391"/>
                      <a:pt x="4939" y="8440"/>
                      <a:pt x="4038" y="7189"/>
                    </a:cubicBezTo>
                    <a:cubicBezTo>
                      <a:pt x="1407" y="3537"/>
                      <a:pt x="-725" y="2692"/>
                      <a:pt x="-711" y="2440"/>
                    </a:cubicBezTo>
                    <a:cubicBezTo>
                      <a:pt x="-623" y="843"/>
                      <a:pt x="1425" y="-881"/>
                      <a:pt x="3742" y="344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09CF9A57-1935-D143-BF89-B25F65CE83BC}"/>
                  </a:ext>
                </a:extLst>
              </p:cNvPr>
              <p:cNvSpPr/>
              <p:nvPr/>
            </p:nvSpPr>
            <p:spPr>
              <a:xfrm rot="4151381">
                <a:off x="3643930" y="3492732"/>
                <a:ext cx="18882" cy="14964"/>
              </a:xfrm>
              <a:custGeom>
                <a:avLst/>
                <a:gdLst>
                  <a:gd name="connsiteX0" fmla="*/ 14198 w 18882"/>
                  <a:gd name="connsiteY0" fmla="*/ 2626 h 14964"/>
                  <a:gd name="connsiteX1" fmla="*/ 11101 w 18882"/>
                  <a:gd name="connsiteY1" fmla="*/ 770 h 14964"/>
                  <a:gd name="connsiteX2" fmla="*/ 8884 w 18882"/>
                  <a:gd name="connsiteY2" fmla="*/ 700 h 14964"/>
                  <a:gd name="connsiteX3" fmla="*/ -704 w 18882"/>
                  <a:gd name="connsiteY3" fmla="*/ 5921 h 14964"/>
                  <a:gd name="connsiteX4" fmla="*/ 436 w 18882"/>
                  <a:gd name="connsiteY4" fmla="*/ 8813 h 14964"/>
                  <a:gd name="connsiteX5" fmla="*/ 4727 w 18882"/>
                  <a:gd name="connsiteY5" fmla="*/ 13000 h 14964"/>
                  <a:gd name="connsiteX6" fmla="*/ 9862 w 18882"/>
                  <a:gd name="connsiteY6" fmla="*/ 14806 h 14964"/>
                  <a:gd name="connsiteX7" fmla="*/ 17251 w 18882"/>
                  <a:gd name="connsiteY7" fmla="*/ 10698 h 14964"/>
                  <a:gd name="connsiteX8" fmla="*/ 17859 w 18882"/>
                  <a:gd name="connsiteY8" fmla="*/ 6516 h 14964"/>
                  <a:gd name="connsiteX9" fmla="*/ 16208 w 18882"/>
                  <a:gd name="connsiteY9" fmla="*/ 4210 h 14964"/>
                  <a:gd name="connsiteX10" fmla="*/ 14198 w 18882"/>
                  <a:gd name="connsiteY10" fmla="*/ 2626 h 14964"/>
                  <a:gd name="connsiteX11" fmla="*/ 7387 w 18882"/>
                  <a:gd name="connsiteY11" fmla="*/ 4025 h 14964"/>
                  <a:gd name="connsiteX12" fmla="*/ 11496 w 18882"/>
                  <a:gd name="connsiteY12" fmla="*/ 5070 h 14964"/>
                  <a:gd name="connsiteX13" fmla="*/ 14354 w 18882"/>
                  <a:gd name="connsiteY13" fmla="*/ 8491 h 14964"/>
                  <a:gd name="connsiteX14" fmla="*/ 7682 w 18882"/>
                  <a:gd name="connsiteY14" fmla="*/ 10871 h 14964"/>
                  <a:gd name="connsiteX15" fmla="*/ 2933 w 18882"/>
                  <a:gd name="connsiteY15" fmla="*/ 6122 h 14964"/>
                  <a:gd name="connsiteX16" fmla="*/ 7387 w 18882"/>
                  <a:gd name="connsiteY16" fmla="*/ 402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98" y="2626"/>
                    </a:moveTo>
                    <a:cubicBezTo>
                      <a:pt x="13188" y="1443"/>
                      <a:pt x="12141" y="980"/>
                      <a:pt x="11101" y="770"/>
                    </a:cubicBezTo>
                    <a:cubicBezTo>
                      <a:pt x="10489" y="645"/>
                      <a:pt x="9280" y="683"/>
                      <a:pt x="8884" y="700"/>
                    </a:cubicBezTo>
                    <a:cubicBezTo>
                      <a:pt x="3772" y="-1832"/>
                      <a:pt x="-509" y="2384"/>
                      <a:pt x="-704" y="5921"/>
                    </a:cubicBezTo>
                    <a:cubicBezTo>
                      <a:pt x="-742" y="6620"/>
                      <a:pt x="-670" y="7724"/>
                      <a:pt x="436" y="8813"/>
                    </a:cubicBezTo>
                    <a:cubicBezTo>
                      <a:pt x="762" y="9134"/>
                      <a:pt x="2579" y="10018"/>
                      <a:pt x="4727" y="13000"/>
                    </a:cubicBezTo>
                    <a:cubicBezTo>
                      <a:pt x="5621" y="14242"/>
                      <a:pt x="7413" y="15193"/>
                      <a:pt x="9862" y="14806"/>
                    </a:cubicBezTo>
                    <a:cubicBezTo>
                      <a:pt x="12405" y="14404"/>
                      <a:pt x="16010" y="12328"/>
                      <a:pt x="17251" y="10698"/>
                    </a:cubicBezTo>
                    <a:cubicBezTo>
                      <a:pt x="18260" y="9374"/>
                      <a:pt x="18402" y="7969"/>
                      <a:pt x="17859" y="6516"/>
                    </a:cubicBezTo>
                    <a:cubicBezTo>
                      <a:pt x="17586" y="5783"/>
                      <a:pt x="17024" y="4956"/>
                      <a:pt x="16208" y="4210"/>
                    </a:cubicBezTo>
                    <a:cubicBezTo>
                      <a:pt x="15618" y="3674"/>
                      <a:pt x="14377" y="2758"/>
                      <a:pt x="14198" y="2626"/>
                    </a:cubicBezTo>
                    <a:close/>
                    <a:moveTo>
                      <a:pt x="7387" y="4025"/>
                    </a:moveTo>
                    <a:cubicBezTo>
                      <a:pt x="9035" y="4896"/>
                      <a:pt x="10262" y="3553"/>
                      <a:pt x="11496" y="5070"/>
                    </a:cubicBezTo>
                    <a:cubicBezTo>
                      <a:pt x="12179" y="5907"/>
                      <a:pt x="15198" y="7384"/>
                      <a:pt x="14354" y="8491"/>
                    </a:cubicBezTo>
                    <a:cubicBezTo>
                      <a:pt x="13151" y="10072"/>
                      <a:pt x="8584" y="12122"/>
                      <a:pt x="7682" y="10871"/>
                    </a:cubicBezTo>
                    <a:cubicBezTo>
                      <a:pt x="5052" y="7219"/>
                      <a:pt x="2920" y="6374"/>
                      <a:pt x="2933" y="6122"/>
                    </a:cubicBezTo>
                    <a:cubicBezTo>
                      <a:pt x="3022" y="4525"/>
                      <a:pt x="5070" y="2801"/>
                      <a:pt x="7387" y="40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2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3400" y="3322165"/>
              <a:ext cx="19631" cy="15921"/>
              <a:chOff x="3313400" y="3322165"/>
              <a:chExt cx="19631" cy="15921"/>
            </a:xfrm>
          </p:grpSpPr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C9C07559-6665-2E4B-A5C6-86071A3C51C0}"/>
                  </a:ext>
                </a:extLst>
              </p:cNvPr>
              <p:cNvSpPr/>
              <p:nvPr/>
            </p:nvSpPr>
            <p:spPr>
              <a:xfrm rot="10622011">
                <a:off x="3317443" y="3326279"/>
                <a:ext cx="11568" cy="7647"/>
              </a:xfrm>
              <a:custGeom>
                <a:avLst/>
                <a:gdLst>
                  <a:gd name="connsiteX0" fmla="*/ 3561 w 11568"/>
                  <a:gd name="connsiteY0" fmla="*/ 250 h 7647"/>
                  <a:gd name="connsiteX1" fmla="*/ 7670 w 11568"/>
                  <a:gd name="connsiteY1" fmla="*/ 1295 h 7647"/>
                  <a:gd name="connsiteX2" fmla="*/ 10528 w 11568"/>
                  <a:gd name="connsiteY2" fmla="*/ 4716 h 7647"/>
                  <a:gd name="connsiteX3" fmla="*/ 3856 w 11568"/>
                  <a:gd name="connsiteY3" fmla="*/ 7096 h 7647"/>
                  <a:gd name="connsiteX4" fmla="*/ -893 w 11568"/>
                  <a:gd name="connsiteY4" fmla="*/ 2347 h 7647"/>
                  <a:gd name="connsiteX5" fmla="*/ 3561 w 11568"/>
                  <a:gd name="connsiteY5" fmla="*/ 25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250"/>
                    </a:moveTo>
                    <a:cubicBezTo>
                      <a:pt x="5209" y="1121"/>
                      <a:pt x="6436" y="-222"/>
                      <a:pt x="7670" y="1295"/>
                    </a:cubicBezTo>
                    <a:cubicBezTo>
                      <a:pt x="8353" y="2132"/>
                      <a:pt x="11372" y="3608"/>
                      <a:pt x="10528" y="4716"/>
                    </a:cubicBezTo>
                    <a:cubicBezTo>
                      <a:pt x="9325" y="6297"/>
                      <a:pt x="4758" y="8347"/>
                      <a:pt x="3856" y="7096"/>
                    </a:cubicBezTo>
                    <a:cubicBezTo>
                      <a:pt x="1226" y="3443"/>
                      <a:pt x="-906" y="2599"/>
                      <a:pt x="-893" y="2347"/>
                    </a:cubicBezTo>
                    <a:cubicBezTo>
                      <a:pt x="-804" y="749"/>
                      <a:pt x="1244" y="-975"/>
                      <a:pt x="3561" y="25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6ED34CBD-AE94-C849-B9B4-96EE7148E7B2}"/>
                  </a:ext>
                </a:extLst>
              </p:cNvPr>
              <p:cNvSpPr/>
              <p:nvPr/>
            </p:nvSpPr>
            <p:spPr>
              <a:xfrm rot="10622011">
                <a:off x="3313775" y="3322644"/>
                <a:ext cx="18882" cy="14964"/>
              </a:xfrm>
              <a:custGeom>
                <a:avLst/>
                <a:gdLst>
                  <a:gd name="connsiteX0" fmla="*/ 14017 w 18882"/>
                  <a:gd name="connsiteY0" fmla="*/ 2533 h 14964"/>
                  <a:gd name="connsiteX1" fmla="*/ 10919 w 18882"/>
                  <a:gd name="connsiteY1" fmla="*/ 676 h 14964"/>
                  <a:gd name="connsiteX2" fmla="*/ 8702 w 18882"/>
                  <a:gd name="connsiteY2" fmla="*/ 606 h 14964"/>
                  <a:gd name="connsiteX3" fmla="*/ -885 w 18882"/>
                  <a:gd name="connsiteY3" fmla="*/ 5828 h 14964"/>
                  <a:gd name="connsiteX4" fmla="*/ 255 w 18882"/>
                  <a:gd name="connsiteY4" fmla="*/ 8720 h 14964"/>
                  <a:gd name="connsiteX5" fmla="*/ 4545 w 18882"/>
                  <a:gd name="connsiteY5" fmla="*/ 12907 h 14964"/>
                  <a:gd name="connsiteX6" fmla="*/ 9681 w 18882"/>
                  <a:gd name="connsiteY6" fmla="*/ 14713 h 14964"/>
                  <a:gd name="connsiteX7" fmla="*/ 17069 w 18882"/>
                  <a:gd name="connsiteY7" fmla="*/ 10605 h 14964"/>
                  <a:gd name="connsiteX8" fmla="*/ 17678 w 18882"/>
                  <a:gd name="connsiteY8" fmla="*/ 6422 h 14964"/>
                  <a:gd name="connsiteX9" fmla="*/ 16027 w 18882"/>
                  <a:gd name="connsiteY9" fmla="*/ 4116 h 14964"/>
                  <a:gd name="connsiteX10" fmla="*/ 14017 w 18882"/>
                  <a:gd name="connsiteY10" fmla="*/ 2533 h 14964"/>
                  <a:gd name="connsiteX11" fmla="*/ 7206 w 18882"/>
                  <a:gd name="connsiteY11" fmla="*/ 3932 h 14964"/>
                  <a:gd name="connsiteX12" fmla="*/ 11315 w 18882"/>
                  <a:gd name="connsiteY12" fmla="*/ 4977 h 14964"/>
                  <a:gd name="connsiteX13" fmla="*/ 14172 w 18882"/>
                  <a:gd name="connsiteY13" fmla="*/ 8398 h 14964"/>
                  <a:gd name="connsiteX14" fmla="*/ 7501 w 18882"/>
                  <a:gd name="connsiteY14" fmla="*/ 10778 h 14964"/>
                  <a:gd name="connsiteX15" fmla="*/ 2752 w 18882"/>
                  <a:gd name="connsiteY15" fmla="*/ 6029 h 14964"/>
                  <a:gd name="connsiteX16" fmla="*/ 7206 w 18882"/>
                  <a:gd name="connsiteY16" fmla="*/ 393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7" y="2533"/>
                    </a:moveTo>
                    <a:cubicBezTo>
                      <a:pt x="13007" y="1349"/>
                      <a:pt x="11960" y="887"/>
                      <a:pt x="10919" y="676"/>
                    </a:cubicBezTo>
                    <a:cubicBezTo>
                      <a:pt x="10308" y="552"/>
                      <a:pt x="9099" y="589"/>
                      <a:pt x="8702" y="606"/>
                    </a:cubicBezTo>
                    <a:cubicBezTo>
                      <a:pt x="3590" y="-1925"/>
                      <a:pt x="-690" y="2290"/>
                      <a:pt x="-885" y="5828"/>
                    </a:cubicBezTo>
                    <a:cubicBezTo>
                      <a:pt x="-924" y="6527"/>
                      <a:pt x="-851" y="7631"/>
                      <a:pt x="255" y="8720"/>
                    </a:cubicBezTo>
                    <a:cubicBezTo>
                      <a:pt x="580" y="9041"/>
                      <a:pt x="2397" y="9924"/>
                      <a:pt x="4545" y="12907"/>
                    </a:cubicBezTo>
                    <a:cubicBezTo>
                      <a:pt x="5439" y="14148"/>
                      <a:pt x="7232" y="15099"/>
                      <a:pt x="9681" y="14713"/>
                    </a:cubicBezTo>
                    <a:cubicBezTo>
                      <a:pt x="12224" y="14311"/>
                      <a:pt x="15828" y="12235"/>
                      <a:pt x="17069" y="10605"/>
                    </a:cubicBezTo>
                    <a:cubicBezTo>
                      <a:pt x="18079" y="9280"/>
                      <a:pt x="18220" y="7875"/>
                      <a:pt x="17678" y="6422"/>
                    </a:cubicBezTo>
                    <a:cubicBezTo>
                      <a:pt x="17404" y="5689"/>
                      <a:pt x="16843" y="4863"/>
                      <a:pt x="16027" y="4116"/>
                    </a:cubicBezTo>
                    <a:cubicBezTo>
                      <a:pt x="15437" y="3581"/>
                      <a:pt x="14196" y="2665"/>
                      <a:pt x="14017" y="2533"/>
                    </a:cubicBezTo>
                    <a:close/>
                    <a:moveTo>
                      <a:pt x="7206" y="3932"/>
                    </a:moveTo>
                    <a:cubicBezTo>
                      <a:pt x="8854" y="4803"/>
                      <a:pt x="10081" y="3460"/>
                      <a:pt x="11315" y="4977"/>
                    </a:cubicBezTo>
                    <a:cubicBezTo>
                      <a:pt x="11997" y="5814"/>
                      <a:pt x="15017" y="7290"/>
                      <a:pt x="14172" y="8398"/>
                    </a:cubicBezTo>
                    <a:cubicBezTo>
                      <a:pt x="12969" y="9979"/>
                      <a:pt x="8402" y="12029"/>
                      <a:pt x="7501" y="10778"/>
                    </a:cubicBezTo>
                    <a:cubicBezTo>
                      <a:pt x="4871" y="7125"/>
                      <a:pt x="2738" y="6281"/>
                      <a:pt x="2752" y="6029"/>
                    </a:cubicBezTo>
                    <a:cubicBezTo>
                      <a:pt x="2840" y="4431"/>
                      <a:pt x="4888" y="2707"/>
                      <a:pt x="7206" y="39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2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3400" y="3532348"/>
              <a:ext cx="19631" cy="15921"/>
              <a:chOff x="3313400" y="3532348"/>
              <a:chExt cx="19631" cy="15921"/>
            </a:xfrm>
          </p:grpSpPr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7CBC3752-4EED-034B-8BA7-02CC5F92B810}"/>
                  </a:ext>
                </a:extLst>
              </p:cNvPr>
              <p:cNvSpPr/>
              <p:nvPr/>
            </p:nvSpPr>
            <p:spPr>
              <a:xfrm rot="10622011">
                <a:off x="3317443" y="3536462"/>
                <a:ext cx="11568" cy="7647"/>
              </a:xfrm>
              <a:custGeom>
                <a:avLst/>
                <a:gdLst>
                  <a:gd name="connsiteX0" fmla="*/ 3561 w 11568"/>
                  <a:gd name="connsiteY0" fmla="*/ 366 h 7647"/>
                  <a:gd name="connsiteX1" fmla="*/ 7670 w 11568"/>
                  <a:gd name="connsiteY1" fmla="*/ 1410 h 7647"/>
                  <a:gd name="connsiteX2" fmla="*/ 10528 w 11568"/>
                  <a:gd name="connsiteY2" fmla="*/ 4832 h 7647"/>
                  <a:gd name="connsiteX3" fmla="*/ 3856 w 11568"/>
                  <a:gd name="connsiteY3" fmla="*/ 7211 h 7647"/>
                  <a:gd name="connsiteX4" fmla="*/ -893 w 11568"/>
                  <a:gd name="connsiteY4" fmla="*/ 2462 h 7647"/>
                  <a:gd name="connsiteX5" fmla="*/ 3561 w 11568"/>
                  <a:gd name="connsiteY5" fmla="*/ 36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366"/>
                    </a:moveTo>
                    <a:cubicBezTo>
                      <a:pt x="5209" y="1236"/>
                      <a:pt x="6436" y="-107"/>
                      <a:pt x="7670" y="1410"/>
                    </a:cubicBezTo>
                    <a:cubicBezTo>
                      <a:pt x="8353" y="2248"/>
                      <a:pt x="11372" y="3724"/>
                      <a:pt x="10528" y="4832"/>
                    </a:cubicBezTo>
                    <a:cubicBezTo>
                      <a:pt x="9325" y="6413"/>
                      <a:pt x="4758" y="8462"/>
                      <a:pt x="3856" y="7211"/>
                    </a:cubicBezTo>
                    <a:cubicBezTo>
                      <a:pt x="1226" y="3559"/>
                      <a:pt x="-906" y="2714"/>
                      <a:pt x="-893" y="2462"/>
                    </a:cubicBezTo>
                    <a:cubicBezTo>
                      <a:pt x="-804" y="865"/>
                      <a:pt x="1244" y="-859"/>
                      <a:pt x="3561" y="36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5A73EE39-FE3E-5844-A9EF-ED46316CE5A2}"/>
                  </a:ext>
                </a:extLst>
              </p:cNvPr>
              <p:cNvSpPr/>
              <p:nvPr/>
            </p:nvSpPr>
            <p:spPr>
              <a:xfrm rot="10622011">
                <a:off x="3313775" y="3532827"/>
                <a:ext cx="18882" cy="14964"/>
              </a:xfrm>
              <a:custGeom>
                <a:avLst/>
                <a:gdLst>
                  <a:gd name="connsiteX0" fmla="*/ 14017 w 18882"/>
                  <a:gd name="connsiteY0" fmla="*/ 2648 h 14964"/>
                  <a:gd name="connsiteX1" fmla="*/ 10919 w 18882"/>
                  <a:gd name="connsiteY1" fmla="*/ 792 h 14964"/>
                  <a:gd name="connsiteX2" fmla="*/ 8702 w 18882"/>
                  <a:gd name="connsiteY2" fmla="*/ 722 h 14964"/>
                  <a:gd name="connsiteX3" fmla="*/ -885 w 18882"/>
                  <a:gd name="connsiteY3" fmla="*/ 5943 h 14964"/>
                  <a:gd name="connsiteX4" fmla="*/ 255 w 18882"/>
                  <a:gd name="connsiteY4" fmla="*/ 8835 h 14964"/>
                  <a:gd name="connsiteX5" fmla="*/ 4545 w 18882"/>
                  <a:gd name="connsiteY5" fmla="*/ 13022 h 14964"/>
                  <a:gd name="connsiteX6" fmla="*/ 9681 w 18882"/>
                  <a:gd name="connsiteY6" fmla="*/ 14828 h 14964"/>
                  <a:gd name="connsiteX7" fmla="*/ 17069 w 18882"/>
                  <a:gd name="connsiteY7" fmla="*/ 10720 h 14964"/>
                  <a:gd name="connsiteX8" fmla="*/ 17678 w 18882"/>
                  <a:gd name="connsiteY8" fmla="*/ 6538 h 14964"/>
                  <a:gd name="connsiteX9" fmla="*/ 16027 w 18882"/>
                  <a:gd name="connsiteY9" fmla="*/ 4232 h 14964"/>
                  <a:gd name="connsiteX10" fmla="*/ 14017 w 18882"/>
                  <a:gd name="connsiteY10" fmla="*/ 2648 h 14964"/>
                  <a:gd name="connsiteX11" fmla="*/ 7206 w 18882"/>
                  <a:gd name="connsiteY11" fmla="*/ 4047 h 14964"/>
                  <a:gd name="connsiteX12" fmla="*/ 11315 w 18882"/>
                  <a:gd name="connsiteY12" fmla="*/ 5092 h 14964"/>
                  <a:gd name="connsiteX13" fmla="*/ 14172 w 18882"/>
                  <a:gd name="connsiteY13" fmla="*/ 8513 h 14964"/>
                  <a:gd name="connsiteX14" fmla="*/ 7501 w 18882"/>
                  <a:gd name="connsiteY14" fmla="*/ 10893 h 14964"/>
                  <a:gd name="connsiteX15" fmla="*/ 2752 w 18882"/>
                  <a:gd name="connsiteY15" fmla="*/ 6144 h 14964"/>
                  <a:gd name="connsiteX16" fmla="*/ 7206 w 18882"/>
                  <a:gd name="connsiteY16" fmla="*/ 404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7" y="2648"/>
                    </a:moveTo>
                    <a:cubicBezTo>
                      <a:pt x="13007" y="1465"/>
                      <a:pt x="11960" y="1002"/>
                      <a:pt x="10919" y="792"/>
                    </a:cubicBezTo>
                    <a:cubicBezTo>
                      <a:pt x="10308" y="667"/>
                      <a:pt x="9099" y="705"/>
                      <a:pt x="8702" y="722"/>
                    </a:cubicBezTo>
                    <a:cubicBezTo>
                      <a:pt x="3590" y="-1809"/>
                      <a:pt x="-690" y="2406"/>
                      <a:pt x="-885" y="5943"/>
                    </a:cubicBezTo>
                    <a:cubicBezTo>
                      <a:pt x="-924" y="6642"/>
                      <a:pt x="-851" y="7746"/>
                      <a:pt x="255" y="8835"/>
                    </a:cubicBezTo>
                    <a:cubicBezTo>
                      <a:pt x="580" y="9156"/>
                      <a:pt x="2397" y="10040"/>
                      <a:pt x="4545" y="13022"/>
                    </a:cubicBezTo>
                    <a:cubicBezTo>
                      <a:pt x="5439" y="14264"/>
                      <a:pt x="7232" y="15215"/>
                      <a:pt x="9681" y="14828"/>
                    </a:cubicBezTo>
                    <a:cubicBezTo>
                      <a:pt x="12224" y="14426"/>
                      <a:pt x="15828" y="12350"/>
                      <a:pt x="17069" y="10720"/>
                    </a:cubicBezTo>
                    <a:cubicBezTo>
                      <a:pt x="18079" y="9396"/>
                      <a:pt x="18220" y="7991"/>
                      <a:pt x="17678" y="6538"/>
                    </a:cubicBezTo>
                    <a:cubicBezTo>
                      <a:pt x="17404" y="5805"/>
                      <a:pt x="16843" y="4978"/>
                      <a:pt x="16027" y="4232"/>
                    </a:cubicBezTo>
                    <a:cubicBezTo>
                      <a:pt x="15437" y="3696"/>
                      <a:pt x="14196" y="2780"/>
                      <a:pt x="14017" y="2648"/>
                    </a:cubicBezTo>
                    <a:close/>
                    <a:moveTo>
                      <a:pt x="7206" y="4047"/>
                    </a:moveTo>
                    <a:cubicBezTo>
                      <a:pt x="8854" y="4918"/>
                      <a:pt x="10081" y="3575"/>
                      <a:pt x="11315" y="5092"/>
                    </a:cubicBezTo>
                    <a:cubicBezTo>
                      <a:pt x="11997" y="5929"/>
                      <a:pt x="15017" y="7406"/>
                      <a:pt x="14172" y="8513"/>
                    </a:cubicBezTo>
                    <a:cubicBezTo>
                      <a:pt x="12969" y="10094"/>
                      <a:pt x="8402" y="12144"/>
                      <a:pt x="7501" y="10893"/>
                    </a:cubicBezTo>
                    <a:cubicBezTo>
                      <a:pt x="4871" y="7241"/>
                      <a:pt x="2738" y="6396"/>
                      <a:pt x="2752" y="6144"/>
                    </a:cubicBezTo>
                    <a:cubicBezTo>
                      <a:pt x="2840" y="4547"/>
                      <a:pt x="4888" y="2823"/>
                      <a:pt x="7206" y="40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3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05789" y="3322165"/>
              <a:ext cx="19631" cy="15921"/>
              <a:chOff x="3505789" y="3322165"/>
              <a:chExt cx="19631" cy="15921"/>
            </a:xfrm>
          </p:grpSpPr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FA23C871-AB69-4948-8E9F-FF97F791C318}"/>
                  </a:ext>
                </a:extLst>
              </p:cNvPr>
              <p:cNvSpPr/>
              <p:nvPr/>
            </p:nvSpPr>
            <p:spPr>
              <a:xfrm rot="10622011">
                <a:off x="3509832" y="3326279"/>
                <a:ext cx="11568" cy="7647"/>
              </a:xfrm>
              <a:custGeom>
                <a:avLst/>
                <a:gdLst>
                  <a:gd name="connsiteX0" fmla="*/ 3667 w 11568"/>
                  <a:gd name="connsiteY0" fmla="*/ 250 h 7647"/>
                  <a:gd name="connsiteX1" fmla="*/ 7776 w 11568"/>
                  <a:gd name="connsiteY1" fmla="*/ 1295 h 7647"/>
                  <a:gd name="connsiteX2" fmla="*/ 10633 w 11568"/>
                  <a:gd name="connsiteY2" fmla="*/ 4716 h 7647"/>
                  <a:gd name="connsiteX3" fmla="*/ 3962 w 11568"/>
                  <a:gd name="connsiteY3" fmla="*/ 7096 h 7647"/>
                  <a:gd name="connsiteX4" fmla="*/ -787 w 11568"/>
                  <a:gd name="connsiteY4" fmla="*/ 2347 h 7647"/>
                  <a:gd name="connsiteX5" fmla="*/ 3667 w 11568"/>
                  <a:gd name="connsiteY5" fmla="*/ 25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67" y="250"/>
                    </a:moveTo>
                    <a:cubicBezTo>
                      <a:pt x="5315" y="1121"/>
                      <a:pt x="6542" y="-222"/>
                      <a:pt x="7776" y="1295"/>
                    </a:cubicBezTo>
                    <a:cubicBezTo>
                      <a:pt x="8458" y="2132"/>
                      <a:pt x="11478" y="3608"/>
                      <a:pt x="10633" y="4716"/>
                    </a:cubicBezTo>
                    <a:cubicBezTo>
                      <a:pt x="9430" y="6297"/>
                      <a:pt x="4863" y="8347"/>
                      <a:pt x="3962" y="7096"/>
                    </a:cubicBezTo>
                    <a:cubicBezTo>
                      <a:pt x="1332" y="3443"/>
                      <a:pt x="-801" y="2599"/>
                      <a:pt x="-787" y="2347"/>
                    </a:cubicBezTo>
                    <a:cubicBezTo>
                      <a:pt x="-699" y="749"/>
                      <a:pt x="1349" y="-975"/>
                      <a:pt x="3667" y="25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2" name="フリーフォーム 331">
                <a:extLst>
                  <a:ext uri="{FF2B5EF4-FFF2-40B4-BE49-F238E27FC236}">
                    <a16:creationId xmlns:a16="http://schemas.microsoft.com/office/drawing/2014/main" id="{DE963F1D-A0CF-3D45-BA62-291591C78CA1}"/>
                  </a:ext>
                </a:extLst>
              </p:cNvPr>
              <p:cNvSpPr/>
              <p:nvPr/>
            </p:nvSpPr>
            <p:spPr>
              <a:xfrm rot="10622011">
                <a:off x="3506163" y="3322644"/>
                <a:ext cx="18882" cy="14964"/>
              </a:xfrm>
              <a:custGeom>
                <a:avLst/>
                <a:gdLst>
                  <a:gd name="connsiteX0" fmla="*/ 14122 w 18882"/>
                  <a:gd name="connsiteY0" fmla="*/ 2533 h 14964"/>
                  <a:gd name="connsiteX1" fmla="*/ 11025 w 18882"/>
                  <a:gd name="connsiteY1" fmla="*/ 676 h 14964"/>
                  <a:gd name="connsiteX2" fmla="*/ 8808 w 18882"/>
                  <a:gd name="connsiteY2" fmla="*/ 606 h 14964"/>
                  <a:gd name="connsiteX3" fmla="*/ -780 w 18882"/>
                  <a:gd name="connsiteY3" fmla="*/ 5828 h 14964"/>
                  <a:gd name="connsiteX4" fmla="*/ 361 w 18882"/>
                  <a:gd name="connsiteY4" fmla="*/ 8720 h 14964"/>
                  <a:gd name="connsiteX5" fmla="*/ 4651 w 18882"/>
                  <a:gd name="connsiteY5" fmla="*/ 12907 h 14964"/>
                  <a:gd name="connsiteX6" fmla="*/ 9787 w 18882"/>
                  <a:gd name="connsiteY6" fmla="*/ 14713 h 14964"/>
                  <a:gd name="connsiteX7" fmla="*/ 17175 w 18882"/>
                  <a:gd name="connsiteY7" fmla="*/ 10605 h 14964"/>
                  <a:gd name="connsiteX8" fmla="*/ 17783 w 18882"/>
                  <a:gd name="connsiteY8" fmla="*/ 6422 h 14964"/>
                  <a:gd name="connsiteX9" fmla="*/ 16132 w 18882"/>
                  <a:gd name="connsiteY9" fmla="*/ 4116 h 14964"/>
                  <a:gd name="connsiteX10" fmla="*/ 14122 w 18882"/>
                  <a:gd name="connsiteY10" fmla="*/ 2533 h 14964"/>
                  <a:gd name="connsiteX11" fmla="*/ 7312 w 18882"/>
                  <a:gd name="connsiteY11" fmla="*/ 3932 h 14964"/>
                  <a:gd name="connsiteX12" fmla="*/ 11420 w 18882"/>
                  <a:gd name="connsiteY12" fmla="*/ 4977 h 14964"/>
                  <a:gd name="connsiteX13" fmla="*/ 14278 w 18882"/>
                  <a:gd name="connsiteY13" fmla="*/ 8398 h 14964"/>
                  <a:gd name="connsiteX14" fmla="*/ 7607 w 18882"/>
                  <a:gd name="connsiteY14" fmla="*/ 10778 h 14964"/>
                  <a:gd name="connsiteX15" fmla="*/ 2858 w 18882"/>
                  <a:gd name="connsiteY15" fmla="*/ 6029 h 14964"/>
                  <a:gd name="connsiteX16" fmla="*/ 7312 w 18882"/>
                  <a:gd name="connsiteY16" fmla="*/ 393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2" y="2533"/>
                    </a:moveTo>
                    <a:cubicBezTo>
                      <a:pt x="13113" y="1349"/>
                      <a:pt x="12065" y="887"/>
                      <a:pt x="11025" y="676"/>
                    </a:cubicBezTo>
                    <a:cubicBezTo>
                      <a:pt x="10414" y="552"/>
                      <a:pt x="9204" y="589"/>
                      <a:pt x="8808" y="606"/>
                    </a:cubicBezTo>
                    <a:cubicBezTo>
                      <a:pt x="3696" y="-1925"/>
                      <a:pt x="-584" y="2290"/>
                      <a:pt x="-780" y="5828"/>
                    </a:cubicBezTo>
                    <a:cubicBezTo>
                      <a:pt x="-818" y="6527"/>
                      <a:pt x="-745" y="7631"/>
                      <a:pt x="361" y="8720"/>
                    </a:cubicBezTo>
                    <a:cubicBezTo>
                      <a:pt x="686" y="9041"/>
                      <a:pt x="2503" y="9924"/>
                      <a:pt x="4651" y="12907"/>
                    </a:cubicBezTo>
                    <a:cubicBezTo>
                      <a:pt x="5545" y="14148"/>
                      <a:pt x="7337" y="15099"/>
                      <a:pt x="9787" y="14713"/>
                    </a:cubicBezTo>
                    <a:cubicBezTo>
                      <a:pt x="12330" y="14311"/>
                      <a:pt x="15934" y="12235"/>
                      <a:pt x="17175" y="10605"/>
                    </a:cubicBezTo>
                    <a:cubicBezTo>
                      <a:pt x="18185" y="9280"/>
                      <a:pt x="18326" y="7875"/>
                      <a:pt x="17783" y="6422"/>
                    </a:cubicBezTo>
                    <a:cubicBezTo>
                      <a:pt x="17510" y="5689"/>
                      <a:pt x="16948" y="4863"/>
                      <a:pt x="16132" y="4116"/>
                    </a:cubicBezTo>
                    <a:cubicBezTo>
                      <a:pt x="15542" y="3581"/>
                      <a:pt x="14302" y="2665"/>
                      <a:pt x="14122" y="2533"/>
                    </a:cubicBezTo>
                    <a:close/>
                    <a:moveTo>
                      <a:pt x="7312" y="3932"/>
                    </a:moveTo>
                    <a:cubicBezTo>
                      <a:pt x="8959" y="4803"/>
                      <a:pt x="10187" y="3460"/>
                      <a:pt x="11420" y="4977"/>
                    </a:cubicBezTo>
                    <a:cubicBezTo>
                      <a:pt x="12103" y="5814"/>
                      <a:pt x="15123" y="7290"/>
                      <a:pt x="14278" y="8398"/>
                    </a:cubicBezTo>
                    <a:cubicBezTo>
                      <a:pt x="13075" y="9979"/>
                      <a:pt x="8508" y="12029"/>
                      <a:pt x="7607" y="10778"/>
                    </a:cubicBezTo>
                    <a:cubicBezTo>
                      <a:pt x="4977" y="7125"/>
                      <a:pt x="2844" y="6281"/>
                      <a:pt x="2858" y="6029"/>
                    </a:cubicBezTo>
                    <a:cubicBezTo>
                      <a:pt x="2946" y="4431"/>
                      <a:pt x="4994" y="2707"/>
                      <a:pt x="7312" y="39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3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15696" y="3533843"/>
              <a:ext cx="19631" cy="15921"/>
              <a:chOff x="3415696" y="3533843"/>
              <a:chExt cx="19631" cy="15921"/>
            </a:xfrm>
          </p:grpSpPr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75D8CC00-D52C-6A4B-AC06-043C5DC0D357}"/>
                  </a:ext>
                </a:extLst>
              </p:cNvPr>
              <p:cNvSpPr/>
              <p:nvPr/>
            </p:nvSpPr>
            <p:spPr>
              <a:xfrm rot="10622011">
                <a:off x="3419740" y="3537957"/>
                <a:ext cx="11568" cy="7647"/>
              </a:xfrm>
              <a:custGeom>
                <a:avLst/>
                <a:gdLst>
                  <a:gd name="connsiteX0" fmla="*/ 3617 w 11568"/>
                  <a:gd name="connsiteY0" fmla="*/ 366 h 7647"/>
                  <a:gd name="connsiteX1" fmla="*/ 7726 w 11568"/>
                  <a:gd name="connsiteY1" fmla="*/ 1411 h 7647"/>
                  <a:gd name="connsiteX2" fmla="*/ 10584 w 11568"/>
                  <a:gd name="connsiteY2" fmla="*/ 4832 h 7647"/>
                  <a:gd name="connsiteX3" fmla="*/ 3913 w 11568"/>
                  <a:gd name="connsiteY3" fmla="*/ 7212 h 7647"/>
                  <a:gd name="connsiteX4" fmla="*/ -837 w 11568"/>
                  <a:gd name="connsiteY4" fmla="*/ 2463 h 7647"/>
                  <a:gd name="connsiteX5" fmla="*/ 3617 w 11568"/>
                  <a:gd name="connsiteY5" fmla="*/ 36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17" y="366"/>
                    </a:moveTo>
                    <a:cubicBezTo>
                      <a:pt x="5265" y="1237"/>
                      <a:pt x="6492" y="-106"/>
                      <a:pt x="7726" y="1411"/>
                    </a:cubicBezTo>
                    <a:cubicBezTo>
                      <a:pt x="8409" y="2248"/>
                      <a:pt x="11428" y="3725"/>
                      <a:pt x="10584" y="4832"/>
                    </a:cubicBezTo>
                    <a:cubicBezTo>
                      <a:pt x="9381" y="6413"/>
                      <a:pt x="4814" y="8463"/>
                      <a:pt x="3913" y="7212"/>
                    </a:cubicBezTo>
                    <a:cubicBezTo>
                      <a:pt x="1282" y="3559"/>
                      <a:pt x="-850" y="2715"/>
                      <a:pt x="-837" y="2463"/>
                    </a:cubicBezTo>
                    <a:cubicBezTo>
                      <a:pt x="-748" y="866"/>
                      <a:pt x="1300" y="-858"/>
                      <a:pt x="3617" y="36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AEDDA937-2F68-1340-99C5-81DBC33DC0C0}"/>
                  </a:ext>
                </a:extLst>
              </p:cNvPr>
              <p:cNvSpPr/>
              <p:nvPr/>
            </p:nvSpPr>
            <p:spPr>
              <a:xfrm rot="10622011">
                <a:off x="3416071" y="3534322"/>
                <a:ext cx="18882" cy="14964"/>
              </a:xfrm>
              <a:custGeom>
                <a:avLst/>
                <a:gdLst>
                  <a:gd name="connsiteX0" fmla="*/ 14073 w 18882"/>
                  <a:gd name="connsiteY0" fmla="*/ 2649 h 14964"/>
                  <a:gd name="connsiteX1" fmla="*/ 10976 w 18882"/>
                  <a:gd name="connsiteY1" fmla="*/ 792 h 14964"/>
                  <a:gd name="connsiteX2" fmla="*/ 8759 w 18882"/>
                  <a:gd name="connsiteY2" fmla="*/ 723 h 14964"/>
                  <a:gd name="connsiteX3" fmla="*/ -829 w 18882"/>
                  <a:gd name="connsiteY3" fmla="*/ 5944 h 14964"/>
                  <a:gd name="connsiteX4" fmla="*/ 311 w 18882"/>
                  <a:gd name="connsiteY4" fmla="*/ 8836 h 14964"/>
                  <a:gd name="connsiteX5" fmla="*/ 4602 w 18882"/>
                  <a:gd name="connsiteY5" fmla="*/ 13023 h 14964"/>
                  <a:gd name="connsiteX6" fmla="*/ 9737 w 18882"/>
                  <a:gd name="connsiteY6" fmla="*/ 14829 h 14964"/>
                  <a:gd name="connsiteX7" fmla="*/ 17125 w 18882"/>
                  <a:gd name="connsiteY7" fmla="*/ 10721 h 14964"/>
                  <a:gd name="connsiteX8" fmla="*/ 17734 w 18882"/>
                  <a:gd name="connsiteY8" fmla="*/ 6538 h 14964"/>
                  <a:gd name="connsiteX9" fmla="*/ 16083 w 18882"/>
                  <a:gd name="connsiteY9" fmla="*/ 4233 h 14964"/>
                  <a:gd name="connsiteX10" fmla="*/ 14073 w 18882"/>
                  <a:gd name="connsiteY10" fmla="*/ 2649 h 14964"/>
                  <a:gd name="connsiteX11" fmla="*/ 7262 w 18882"/>
                  <a:gd name="connsiteY11" fmla="*/ 4048 h 14964"/>
                  <a:gd name="connsiteX12" fmla="*/ 11371 w 18882"/>
                  <a:gd name="connsiteY12" fmla="*/ 5093 h 14964"/>
                  <a:gd name="connsiteX13" fmla="*/ 14229 w 18882"/>
                  <a:gd name="connsiteY13" fmla="*/ 8514 h 14964"/>
                  <a:gd name="connsiteX14" fmla="*/ 7557 w 18882"/>
                  <a:gd name="connsiteY14" fmla="*/ 10894 h 14964"/>
                  <a:gd name="connsiteX15" fmla="*/ 2808 w 18882"/>
                  <a:gd name="connsiteY15" fmla="*/ 6145 h 14964"/>
                  <a:gd name="connsiteX16" fmla="*/ 7262 w 18882"/>
                  <a:gd name="connsiteY16" fmla="*/ 404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73" y="2649"/>
                    </a:moveTo>
                    <a:cubicBezTo>
                      <a:pt x="13063" y="1466"/>
                      <a:pt x="12016" y="1003"/>
                      <a:pt x="10976" y="792"/>
                    </a:cubicBezTo>
                    <a:cubicBezTo>
                      <a:pt x="10364" y="668"/>
                      <a:pt x="9155" y="706"/>
                      <a:pt x="8759" y="723"/>
                    </a:cubicBezTo>
                    <a:cubicBezTo>
                      <a:pt x="3647" y="-1809"/>
                      <a:pt x="-634" y="2406"/>
                      <a:pt x="-829" y="5944"/>
                    </a:cubicBezTo>
                    <a:cubicBezTo>
                      <a:pt x="-867" y="6643"/>
                      <a:pt x="-795" y="7747"/>
                      <a:pt x="311" y="8836"/>
                    </a:cubicBezTo>
                    <a:cubicBezTo>
                      <a:pt x="637" y="9157"/>
                      <a:pt x="2453" y="10041"/>
                      <a:pt x="4602" y="13023"/>
                    </a:cubicBezTo>
                    <a:cubicBezTo>
                      <a:pt x="5496" y="14265"/>
                      <a:pt x="7288" y="15216"/>
                      <a:pt x="9737" y="14829"/>
                    </a:cubicBezTo>
                    <a:cubicBezTo>
                      <a:pt x="12280" y="14427"/>
                      <a:pt x="15885" y="12351"/>
                      <a:pt x="17125" y="10721"/>
                    </a:cubicBezTo>
                    <a:cubicBezTo>
                      <a:pt x="18135" y="9397"/>
                      <a:pt x="18277" y="7992"/>
                      <a:pt x="17734" y="6538"/>
                    </a:cubicBezTo>
                    <a:cubicBezTo>
                      <a:pt x="17460" y="5806"/>
                      <a:pt x="16899" y="4979"/>
                      <a:pt x="16083" y="4233"/>
                    </a:cubicBezTo>
                    <a:cubicBezTo>
                      <a:pt x="15493" y="3697"/>
                      <a:pt x="14252" y="2781"/>
                      <a:pt x="14073" y="2649"/>
                    </a:cubicBezTo>
                    <a:close/>
                    <a:moveTo>
                      <a:pt x="7262" y="4048"/>
                    </a:moveTo>
                    <a:cubicBezTo>
                      <a:pt x="8910" y="4919"/>
                      <a:pt x="10137" y="3576"/>
                      <a:pt x="11371" y="5093"/>
                    </a:cubicBezTo>
                    <a:cubicBezTo>
                      <a:pt x="12054" y="5930"/>
                      <a:pt x="15073" y="7406"/>
                      <a:pt x="14229" y="8514"/>
                    </a:cubicBezTo>
                    <a:cubicBezTo>
                      <a:pt x="13026" y="10095"/>
                      <a:pt x="8459" y="12145"/>
                      <a:pt x="7557" y="10894"/>
                    </a:cubicBezTo>
                    <a:cubicBezTo>
                      <a:pt x="4927" y="7241"/>
                      <a:pt x="2795" y="6397"/>
                      <a:pt x="2808" y="6145"/>
                    </a:cubicBezTo>
                    <a:cubicBezTo>
                      <a:pt x="2897" y="4547"/>
                      <a:pt x="4945" y="2823"/>
                      <a:pt x="7262" y="40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3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3400" y="3322165"/>
              <a:ext cx="19631" cy="15921"/>
              <a:chOff x="3313400" y="3322165"/>
              <a:chExt cx="19631" cy="15921"/>
            </a:xfrm>
          </p:grpSpPr>
          <p:sp>
            <p:nvSpPr>
              <p:cNvPr id="337" name="フリーフォーム 336">
                <a:extLst>
                  <a:ext uri="{FF2B5EF4-FFF2-40B4-BE49-F238E27FC236}">
                    <a16:creationId xmlns:a16="http://schemas.microsoft.com/office/drawing/2014/main" id="{0629673A-1570-6340-AF37-622D36CE71AF}"/>
                  </a:ext>
                </a:extLst>
              </p:cNvPr>
              <p:cNvSpPr/>
              <p:nvPr/>
            </p:nvSpPr>
            <p:spPr>
              <a:xfrm rot="10622011">
                <a:off x="3317443" y="3326279"/>
                <a:ext cx="11568" cy="7647"/>
              </a:xfrm>
              <a:custGeom>
                <a:avLst/>
                <a:gdLst>
                  <a:gd name="connsiteX0" fmla="*/ 3561 w 11568"/>
                  <a:gd name="connsiteY0" fmla="*/ 250 h 7647"/>
                  <a:gd name="connsiteX1" fmla="*/ 7670 w 11568"/>
                  <a:gd name="connsiteY1" fmla="*/ 1295 h 7647"/>
                  <a:gd name="connsiteX2" fmla="*/ 10528 w 11568"/>
                  <a:gd name="connsiteY2" fmla="*/ 4716 h 7647"/>
                  <a:gd name="connsiteX3" fmla="*/ 3856 w 11568"/>
                  <a:gd name="connsiteY3" fmla="*/ 7096 h 7647"/>
                  <a:gd name="connsiteX4" fmla="*/ -893 w 11568"/>
                  <a:gd name="connsiteY4" fmla="*/ 2347 h 7647"/>
                  <a:gd name="connsiteX5" fmla="*/ 3561 w 11568"/>
                  <a:gd name="connsiteY5" fmla="*/ 25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250"/>
                    </a:moveTo>
                    <a:cubicBezTo>
                      <a:pt x="5209" y="1121"/>
                      <a:pt x="6436" y="-222"/>
                      <a:pt x="7670" y="1295"/>
                    </a:cubicBezTo>
                    <a:cubicBezTo>
                      <a:pt x="8353" y="2132"/>
                      <a:pt x="11372" y="3608"/>
                      <a:pt x="10528" y="4716"/>
                    </a:cubicBezTo>
                    <a:cubicBezTo>
                      <a:pt x="9325" y="6297"/>
                      <a:pt x="4758" y="8347"/>
                      <a:pt x="3856" y="7096"/>
                    </a:cubicBezTo>
                    <a:cubicBezTo>
                      <a:pt x="1226" y="3443"/>
                      <a:pt x="-906" y="2599"/>
                      <a:pt x="-893" y="2347"/>
                    </a:cubicBezTo>
                    <a:cubicBezTo>
                      <a:pt x="-804" y="749"/>
                      <a:pt x="1244" y="-975"/>
                      <a:pt x="3561" y="25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38" name="フリーフォーム 337">
                <a:extLst>
                  <a:ext uri="{FF2B5EF4-FFF2-40B4-BE49-F238E27FC236}">
                    <a16:creationId xmlns:a16="http://schemas.microsoft.com/office/drawing/2014/main" id="{832832D4-CA85-1E49-9C63-1A857E697B90}"/>
                  </a:ext>
                </a:extLst>
              </p:cNvPr>
              <p:cNvSpPr/>
              <p:nvPr/>
            </p:nvSpPr>
            <p:spPr>
              <a:xfrm rot="10622011">
                <a:off x="3313775" y="3322644"/>
                <a:ext cx="18882" cy="14964"/>
              </a:xfrm>
              <a:custGeom>
                <a:avLst/>
                <a:gdLst>
                  <a:gd name="connsiteX0" fmla="*/ 14017 w 18882"/>
                  <a:gd name="connsiteY0" fmla="*/ 2533 h 14964"/>
                  <a:gd name="connsiteX1" fmla="*/ 10919 w 18882"/>
                  <a:gd name="connsiteY1" fmla="*/ 676 h 14964"/>
                  <a:gd name="connsiteX2" fmla="*/ 8702 w 18882"/>
                  <a:gd name="connsiteY2" fmla="*/ 606 h 14964"/>
                  <a:gd name="connsiteX3" fmla="*/ -885 w 18882"/>
                  <a:gd name="connsiteY3" fmla="*/ 5828 h 14964"/>
                  <a:gd name="connsiteX4" fmla="*/ 255 w 18882"/>
                  <a:gd name="connsiteY4" fmla="*/ 8720 h 14964"/>
                  <a:gd name="connsiteX5" fmla="*/ 4545 w 18882"/>
                  <a:gd name="connsiteY5" fmla="*/ 12907 h 14964"/>
                  <a:gd name="connsiteX6" fmla="*/ 9681 w 18882"/>
                  <a:gd name="connsiteY6" fmla="*/ 14713 h 14964"/>
                  <a:gd name="connsiteX7" fmla="*/ 17069 w 18882"/>
                  <a:gd name="connsiteY7" fmla="*/ 10605 h 14964"/>
                  <a:gd name="connsiteX8" fmla="*/ 17678 w 18882"/>
                  <a:gd name="connsiteY8" fmla="*/ 6422 h 14964"/>
                  <a:gd name="connsiteX9" fmla="*/ 16027 w 18882"/>
                  <a:gd name="connsiteY9" fmla="*/ 4116 h 14964"/>
                  <a:gd name="connsiteX10" fmla="*/ 14017 w 18882"/>
                  <a:gd name="connsiteY10" fmla="*/ 2533 h 14964"/>
                  <a:gd name="connsiteX11" fmla="*/ 7206 w 18882"/>
                  <a:gd name="connsiteY11" fmla="*/ 3932 h 14964"/>
                  <a:gd name="connsiteX12" fmla="*/ 11315 w 18882"/>
                  <a:gd name="connsiteY12" fmla="*/ 4977 h 14964"/>
                  <a:gd name="connsiteX13" fmla="*/ 14172 w 18882"/>
                  <a:gd name="connsiteY13" fmla="*/ 8398 h 14964"/>
                  <a:gd name="connsiteX14" fmla="*/ 7501 w 18882"/>
                  <a:gd name="connsiteY14" fmla="*/ 10778 h 14964"/>
                  <a:gd name="connsiteX15" fmla="*/ 2752 w 18882"/>
                  <a:gd name="connsiteY15" fmla="*/ 6029 h 14964"/>
                  <a:gd name="connsiteX16" fmla="*/ 7206 w 18882"/>
                  <a:gd name="connsiteY16" fmla="*/ 393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7" y="2533"/>
                    </a:moveTo>
                    <a:cubicBezTo>
                      <a:pt x="13007" y="1349"/>
                      <a:pt x="11960" y="887"/>
                      <a:pt x="10919" y="676"/>
                    </a:cubicBezTo>
                    <a:cubicBezTo>
                      <a:pt x="10308" y="552"/>
                      <a:pt x="9099" y="589"/>
                      <a:pt x="8702" y="606"/>
                    </a:cubicBezTo>
                    <a:cubicBezTo>
                      <a:pt x="3590" y="-1925"/>
                      <a:pt x="-690" y="2290"/>
                      <a:pt x="-885" y="5828"/>
                    </a:cubicBezTo>
                    <a:cubicBezTo>
                      <a:pt x="-924" y="6527"/>
                      <a:pt x="-851" y="7631"/>
                      <a:pt x="255" y="8720"/>
                    </a:cubicBezTo>
                    <a:cubicBezTo>
                      <a:pt x="580" y="9041"/>
                      <a:pt x="2397" y="9924"/>
                      <a:pt x="4545" y="12907"/>
                    </a:cubicBezTo>
                    <a:cubicBezTo>
                      <a:pt x="5439" y="14148"/>
                      <a:pt x="7232" y="15099"/>
                      <a:pt x="9681" y="14713"/>
                    </a:cubicBezTo>
                    <a:cubicBezTo>
                      <a:pt x="12224" y="14311"/>
                      <a:pt x="15828" y="12235"/>
                      <a:pt x="17069" y="10605"/>
                    </a:cubicBezTo>
                    <a:cubicBezTo>
                      <a:pt x="18079" y="9280"/>
                      <a:pt x="18220" y="7875"/>
                      <a:pt x="17678" y="6422"/>
                    </a:cubicBezTo>
                    <a:cubicBezTo>
                      <a:pt x="17404" y="5689"/>
                      <a:pt x="16843" y="4863"/>
                      <a:pt x="16027" y="4116"/>
                    </a:cubicBezTo>
                    <a:cubicBezTo>
                      <a:pt x="15437" y="3581"/>
                      <a:pt x="14196" y="2665"/>
                      <a:pt x="14017" y="2533"/>
                    </a:cubicBezTo>
                    <a:close/>
                    <a:moveTo>
                      <a:pt x="7206" y="3932"/>
                    </a:moveTo>
                    <a:cubicBezTo>
                      <a:pt x="8854" y="4803"/>
                      <a:pt x="10081" y="3460"/>
                      <a:pt x="11315" y="4977"/>
                    </a:cubicBezTo>
                    <a:cubicBezTo>
                      <a:pt x="11997" y="5814"/>
                      <a:pt x="15017" y="7290"/>
                      <a:pt x="14172" y="8398"/>
                    </a:cubicBezTo>
                    <a:cubicBezTo>
                      <a:pt x="12969" y="9979"/>
                      <a:pt x="8402" y="12029"/>
                      <a:pt x="7501" y="10778"/>
                    </a:cubicBezTo>
                    <a:cubicBezTo>
                      <a:pt x="4871" y="7125"/>
                      <a:pt x="2738" y="6281"/>
                      <a:pt x="2752" y="6029"/>
                    </a:cubicBezTo>
                    <a:cubicBezTo>
                      <a:pt x="2840" y="4431"/>
                      <a:pt x="4888" y="2707"/>
                      <a:pt x="7206" y="39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3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3400" y="3532348"/>
              <a:ext cx="19631" cy="15921"/>
              <a:chOff x="3313400" y="3532348"/>
              <a:chExt cx="19631" cy="15921"/>
            </a:xfrm>
          </p:grpSpPr>
          <p:sp>
            <p:nvSpPr>
              <p:cNvPr id="340" name="フリーフォーム 339">
                <a:extLst>
                  <a:ext uri="{FF2B5EF4-FFF2-40B4-BE49-F238E27FC236}">
                    <a16:creationId xmlns:a16="http://schemas.microsoft.com/office/drawing/2014/main" id="{73FA149B-2080-E840-81EA-846E7D9D1509}"/>
                  </a:ext>
                </a:extLst>
              </p:cNvPr>
              <p:cNvSpPr/>
              <p:nvPr/>
            </p:nvSpPr>
            <p:spPr>
              <a:xfrm rot="10622011">
                <a:off x="3317443" y="3536462"/>
                <a:ext cx="11568" cy="7647"/>
              </a:xfrm>
              <a:custGeom>
                <a:avLst/>
                <a:gdLst>
                  <a:gd name="connsiteX0" fmla="*/ 3561 w 11568"/>
                  <a:gd name="connsiteY0" fmla="*/ 366 h 7647"/>
                  <a:gd name="connsiteX1" fmla="*/ 7670 w 11568"/>
                  <a:gd name="connsiteY1" fmla="*/ 1410 h 7647"/>
                  <a:gd name="connsiteX2" fmla="*/ 10528 w 11568"/>
                  <a:gd name="connsiteY2" fmla="*/ 4832 h 7647"/>
                  <a:gd name="connsiteX3" fmla="*/ 3856 w 11568"/>
                  <a:gd name="connsiteY3" fmla="*/ 7211 h 7647"/>
                  <a:gd name="connsiteX4" fmla="*/ -893 w 11568"/>
                  <a:gd name="connsiteY4" fmla="*/ 2462 h 7647"/>
                  <a:gd name="connsiteX5" fmla="*/ 3561 w 11568"/>
                  <a:gd name="connsiteY5" fmla="*/ 36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366"/>
                    </a:moveTo>
                    <a:cubicBezTo>
                      <a:pt x="5209" y="1236"/>
                      <a:pt x="6436" y="-107"/>
                      <a:pt x="7670" y="1410"/>
                    </a:cubicBezTo>
                    <a:cubicBezTo>
                      <a:pt x="8353" y="2248"/>
                      <a:pt x="11372" y="3724"/>
                      <a:pt x="10528" y="4832"/>
                    </a:cubicBezTo>
                    <a:cubicBezTo>
                      <a:pt x="9325" y="6413"/>
                      <a:pt x="4758" y="8462"/>
                      <a:pt x="3856" y="7211"/>
                    </a:cubicBezTo>
                    <a:cubicBezTo>
                      <a:pt x="1226" y="3559"/>
                      <a:pt x="-906" y="2714"/>
                      <a:pt x="-893" y="2462"/>
                    </a:cubicBezTo>
                    <a:cubicBezTo>
                      <a:pt x="-804" y="865"/>
                      <a:pt x="1244" y="-859"/>
                      <a:pt x="3561" y="36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1" name="フリーフォーム 340">
                <a:extLst>
                  <a:ext uri="{FF2B5EF4-FFF2-40B4-BE49-F238E27FC236}">
                    <a16:creationId xmlns:a16="http://schemas.microsoft.com/office/drawing/2014/main" id="{E02647E3-884F-C84E-BFF2-0E5E368CC7E3}"/>
                  </a:ext>
                </a:extLst>
              </p:cNvPr>
              <p:cNvSpPr/>
              <p:nvPr/>
            </p:nvSpPr>
            <p:spPr>
              <a:xfrm rot="10622011">
                <a:off x="3313775" y="3532827"/>
                <a:ext cx="18882" cy="14964"/>
              </a:xfrm>
              <a:custGeom>
                <a:avLst/>
                <a:gdLst>
                  <a:gd name="connsiteX0" fmla="*/ 14017 w 18882"/>
                  <a:gd name="connsiteY0" fmla="*/ 2648 h 14964"/>
                  <a:gd name="connsiteX1" fmla="*/ 10919 w 18882"/>
                  <a:gd name="connsiteY1" fmla="*/ 792 h 14964"/>
                  <a:gd name="connsiteX2" fmla="*/ 8702 w 18882"/>
                  <a:gd name="connsiteY2" fmla="*/ 722 h 14964"/>
                  <a:gd name="connsiteX3" fmla="*/ -885 w 18882"/>
                  <a:gd name="connsiteY3" fmla="*/ 5943 h 14964"/>
                  <a:gd name="connsiteX4" fmla="*/ 255 w 18882"/>
                  <a:gd name="connsiteY4" fmla="*/ 8835 h 14964"/>
                  <a:gd name="connsiteX5" fmla="*/ 4545 w 18882"/>
                  <a:gd name="connsiteY5" fmla="*/ 13022 h 14964"/>
                  <a:gd name="connsiteX6" fmla="*/ 9681 w 18882"/>
                  <a:gd name="connsiteY6" fmla="*/ 14828 h 14964"/>
                  <a:gd name="connsiteX7" fmla="*/ 17069 w 18882"/>
                  <a:gd name="connsiteY7" fmla="*/ 10720 h 14964"/>
                  <a:gd name="connsiteX8" fmla="*/ 17678 w 18882"/>
                  <a:gd name="connsiteY8" fmla="*/ 6538 h 14964"/>
                  <a:gd name="connsiteX9" fmla="*/ 16027 w 18882"/>
                  <a:gd name="connsiteY9" fmla="*/ 4232 h 14964"/>
                  <a:gd name="connsiteX10" fmla="*/ 14017 w 18882"/>
                  <a:gd name="connsiteY10" fmla="*/ 2648 h 14964"/>
                  <a:gd name="connsiteX11" fmla="*/ 7206 w 18882"/>
                  <a:gd name="connsiteY11" fmla="*/ 4047 h 14964"/>
                  <a:gd name="connsiteX12" fmla="*/ 11315 w 18882"/>
                  <a:gd name="connsiteY12" fmla="*/ 5092 h 14964"/>
                  <a:gd name="connsiteX13" fmla="*/ 14172 w 18882"/>
                  <a:gd name="connsiteY13" fmla="*/ 8513 h 14964"/>
                  <a:gd name="connsiteX14" fmla="*/ 7501 w 18882"/>
                  <a:gd name="connsiteY14" fmla="*/ 10893 h 14964"/>
                  <a:gd name="connsiteX15" fmla="*/ 2752 w 18882"/>
                  <a:gd name="connsiteY15" fmla="*/ 6144 h 14964"/>
                  <a:gd name="connsiteX16" fmla="*/ 7206 w 18882"/>
                  <a:gd name="connsiteY16" fmla="*/ 404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7" y="2648"/>
                    </a:moveTo>
                    <a:cubicBezTo>
                      <a:pt x="13007" y="1465"/>
                      <a:pt x="11960" y="1002"/>
                      <a:pt x="10919" y="792"/>
                    </a:cubicBezTo>
                    <a:cubicBezTo>
                      <a:pt x="10308" y="667"/>
                      <a:pt x="9099" y="705"/>
                      <a:pt x="8702" y="722"/>
                    </a:cubicBezTo>
                    <a:cubicBezTo>
                      <a:pt x="3590" y="-1809"/>
                      <a:pt x="-690" y="2406"/>
                      <a:pt x="-885" y="5943"/>
                    </a:cubicBezTo>
                    <a:cubicBezTo>
                      <a:pt x="-924" y="6642"/>
                      <a:pt x="-851" y="7746"/>
                      <a:pt x="255" y="8835"/>
                    </a:cubicBezTo>
                    <a:cubicBezTo>
                      <a:pt x="580" y="9156"/>
                      <a:pt x="2397" y="10040"/>
                      <a:pt x="4545" y="13022"/>
                    </a:cubicBezTo>
                    <a:cubicBezTo>
                      <a:pt x="5439" y="14264"/>
                      <a:pt x="7232" y="15215"/>
                      <a:pt x="9681" y="14828"/>
                    </a:cubicBezTo>
                    <a:cubicBezTo>
                      <a:pt x="12224" y="14426"/>
                      <a:pt x="15828" y="12350"/>
                      <a:pt x="17069" y="10720"/>
                    </a:cubicBezTo>
                    <a:cubicBezTo>
                      <a:pt x="18079" y="9396"/>
                      <a:pt x="18220" y="7991"/>
                      <a:pt x="17678" y="6538"/>
                    </a:cubicBezTo>
                    <a:cubicBezTo>
                      <a:pt x="17404" y="5805"/>
                      <a:pt x="16843" y="4978"/>
                      <a:pt x="16027" y="4232"/>
                    </a:cubicBezTo>
                    <a:cubicBezTo>
                      <a:pt x="15437" y="3696"/>
                      <a:pt x="14196" y="2780"/>
                      <a:pt x="14017" y="2648"/>
                    </a:cubicBezTo>
                    <a:close/>
                    <a:moveTo>
                      <a:pt x="7206" y="4047"/>
                    </a:moveTo>
                    <a:cubicBezTo>
                      <a:pt x="8854" y="4918"/>
                      <a:pt x="10081" y="3575"/>
                      <a:pt x="11315" y="5092"/>
                    </a:cubicBezTo>
                    <a:cubicBezTo>
                      <a:pt x="11997" y="5929"/>
                      <a:pt x="15017" y="7406"/>
                      <a:pt x="14172" y="8513"/>
                    </a:cubicBezTo>
                    <a:cubicBezTo>
                      <a:pt x="12969" y="10094"/>
                      <a:pt x="8402" y="12144"/>
                      <a:pt x="7501" y="10893"/>
                    </a:cubicBezTo>
                    <a:cubicBezTo>
                      <a:pt x="4871" y="7241"/>
                      <a:pt x="2738" y="6396"/>
                      <a:pt x="2752" y="6144"/>
                    </a:cubicBezTo>
                    <a:cubicBezTo>
                      <a:pt x="2840" y="4547"/>
                      <a:pt x="4888" y="2823"/>
                      <a:pt x="7206" y="40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4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05789" y="3322165"/>
              <a:ext cx="19631" cy="15921"/>
              <a:chOff x="3505789" y="3322165"/>
              <a:chExt cx="19631" cy="15921"/>
            </a:xfrm>
          </p:grpSpPr>
          <p:sp>
            <p:nvSpPr>
              <p:cNvPr id="343" name="フリーフォーム 342">
                <a:extLst>
                  <a:ext uri="{FF2B5EF4-FFF2-40B4-BE49-F238E27FC236}">
                    <a16:creationId xmlns:a16="http://schemas.microsoft.com/office/drawing/2014/main" id="{EC8E98E4-1D55-BF45-89BD-4DA8F950256A}"/>
                  </a:ext>
                </a:extLst>
              </p:cNvPr>
              <p:cNvSpPr/>
              <p:nvPr/>
            </p:nvSpPr>
            <p:spPr>
              <a:xfrm rot="10622011">
                <a:off x="3509832" y="3326279"/>
                <a:ext cx="11568" cy="7647"/>
              </a:xfrm>
              <a:custGeom>
                <a:avLst/>
                <a:gdLst>
                  <a:gd name="connsiteX0" fmla="*/ 3667 w 11568"/>
                  <a:gd name="connsiteY0" fmla="*/ 250 h 7647"/>
                  <a:gd name="connsiteX1" fmla="*/ 7776 w 11568"/>
                  <a:gd name="connsiteY1" fmla="*/ 1295 h 7647"/>
                  <a:gd name="connsiteX2" fmla="*/ 10633 w 11568"/>
                  <a:gd name="connsiteY2" fmla="*/ 4716 h 7647"/>
                  <a:gd name="connsiteX3" fmla="*/ 3962 w 11568"/>
                  <a:gd name="connsiteY3" fmla="*/ 7096 h 7647"/>
                  <a:gd name="connsiteX4" fmla="*/ -787 w 11568"/>
                  <a:gd name="connsiteY4" fmla="*/ 2347 h 7647"/>
                  <a:gd name="connsiteX5" fmla="*/ 3667 w 11568"/>
                  <a:gd name="connsiteY5" fmla="*/ 25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67" y="250"/>
                    </a:moveTo>
                    <a:cubicBezTo>
                      <a:pt x="5315" y="1121"/>
                      <a:pt x="6542" y="-222"/>
                      <a:pt x="7776" y="1295"/>
                    </a:cubicBezTo>
                    <a:cubicBezTo>
                      <a:pt x="8458" y="2132"/>
                      <a:pt x="11478" y="3608"/>
                      <a:pt x="10633" y="4716"/>
                    </a:cubicBezTo>
                    <a:cubicBezTo>
                      <a:pt x="9430" y="6297"/>
                      <a:pt x="4863" y="8347"/>
                      <a:pt x="3962" y="7096"/>
                    </a:cubicBezTo>
                    <a:cubicBezTo>
                      <a:pt x="1332" y="3443"/>
                      <a:pt x="-801" y="2599"/>
                      <a:pt x="-787" y="2347"/>
                    </a:cubicBezTo>
                    <a:cubicBezTo>
                      <a:pt x="-699" y="749"/>
                      <a:pt x="1349" y="-975"/>
                      <a:pt x="3667" y="25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4" name="フリーフォーム 343">
                <a:extLst>
                  <a:ext uri="{FF2B5EF4-FFF2-40B4-BE49-F238E27FC236}">
                    <a16:creationId xmlns:a16="http://schemas.microsoft.com/office/drawing/2014/main" id="{8F826D17-DCB3-F343-86E7-909650C6995B}"/>
                  </a:ext>
                </a:extLst>
              </p:cNvPr>
              <p:cNvSpPr/>
              <p:nvPr/>
            </p:nvSpPr>
            <p:spPr>
              <a:xfrm rot="10622011">
                <a:off x="3506163" y="3322644"/>
                <a:ext cx="18882" cy="14964"/>
              </a:xfrm>
              <a:custGeom>
                <a:avLst/>
                <a:gdLst>
                  <a:gd name="connsiteX0" fmla="*/ 14122 w 18882"/>
                  <a:gd name="connsiteY0" fmla="*/ 2533 h 14964"/>
                  <a:gd name="connsiteX1" fmla="*/ 11025 w 18882"/>
                  <a:gd name="connsiteY1" fmla="*/ 676 h 14964"/>
                  <a:gd name="connsiteX2" fmla="*/ 8808 w 18882"/>
                  <a:gd name="connsiteY2" fmla="*/ 606 h 14964"/>
                  <a:gd name="connsiteX3" fmla="*/ -780 w 18882"/>
                  <a:gd name="connsiteY3" fmla="*/ 5828 h 14964"/>
                  <a:gd name="connsiteX4" fmla="*/ 361 w 18882"/>
                  <a:gd name="connsiteY4" fmla="*/ 8720 h 14964"/>
                  <a:gd name="connsiteX5" fmla="*/ 4651 w 18882"/>
                  <a:gd name="connsiteY5" fmla="*/ 12907 h 14964"/>
                  <a:gd name="connsiteX6" fmla="*/ 9787 w 18882"/>
                  <a:gd name="connsiteY6" fmla="*/ 14713 h 14964"/>
                  <a:gd name="connsiteX7" fmla="*/ 17175 w 18882"/>
                  <a:gd name="connsiteY7" fmla="*/ 10605 h 14964"/>
                  <a:gd name="connsiteX8" fmla="*/ 17783 w 18882"/>
                  <a:gd name="connsiteY8" fmla="*/ 6422 h 14964"/>
                  <a:gd name="connsiteX9" fmla="*/ 16132 w 18882"/>
                  <a:gd name="connsiteY9" fmla="*/ 4116 h 14964"/>
                  <a:gd name="connsiteX10" fmla="*/ 14122 w 18882"/>
                  <a:gd name="connsiteY10" fmla="*/ 2533 h 14964"/>
                  <a:gd name="connsiteX11" fmla="*/ 7312 w 18882"/>
                  <a:gd name="connsiteY11" fmla="*/ 3932 h 14964"/>
                  <a:gd name="connsiteX12" fmla="*/ 11420 w 18882"/>
                  <a:gd name="connsiteY12" fmla="*/ 4977 h 14964"/>
                  <a:gd name="connsiteX13" fmla="*/ 14278 w 18882"/>
                  <a:gd name="connsiteY13" fmla="*/ 8398 h 14964"/>
                  <a:gd name="connsiteX14" fmla="*/ 7607 w 18882"/>
                  <a:gd name="connsiteY14" fmla="*/ 10778 h 14964"/>
                  <a:gd name="connsiteX15" fmla="*/ 2858 w 18882"/>
                  <a:gd name="connsiteY15" fmla="*/ 6029 h 14964"/>
                  <a:gd name="connsiteX16" fmla="*/ 7312 w 18882"/>
                  <a:gd name="connsiteY16" fmla="*/ 393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2" y="2533"/>
                    </a:moveTo>
                    <a:cubicBezTo>
                      <a:pt x="13113" y="1349"/>
                      <a:pt x="12065" y="887"/>
                      <a:pt x="11025" y="676"/>
                    </a:cubicBezTo>
                    <a:cubicBezTo>
                      <a:pt x="10414" y="552"/>
                      <a:pt x="9204" y="589"/>
                      <a:pt x="8808" y="606"/>
                    </a:cubicBezTo>
                    <a:cubicBezTo>
                      <a:pt x="3696" y="-1925"/>
                      <a:pt x="-584" y="2290"/>
                      <a:pt x="-780" y="5828"/>
                    </a:cubicBezTo>
                    <a:cubicBezTo>
                      <a:pt x="-818" y="6527"/>
                      <a:pt x="-745" y="7631"/>
                      <a:pt x="361" y="8720"/>
                    </a:cubicBezTo>
                    <a:cubicBezTo>
                      <a:pt x="686" y="9041"/>
                      <a:pt x="2503" y="9924"/>
                      <a:pt x="4651" y="12907"/>
                    </a:cubicBezTo>
                    <a:cubicBezTo>
                      <a:pt x="5545" y="14148"/>
                      <a:pt x="7337" y="15099"/>
                      <a:pt x="9787" y="14713"/>
                    </a:cubicBezTo>
                    <a:cubicBezTo>
                      <a:pt x="12330" y="14311"/>
                      <a:pt x="15934" y="12235"/>
                      <a:pt x="17175" y="10605"/>
                    </a:cubicBezTo>
                    <a:cubicBezTo>
                      <a:pt x="18185" y="9280"/>
                      <a:pt x="18326" y="7875"/>
                      <a:pt x="17783" y="6422"/>
                    </a:cubicBezTo>
                    <a:cubicBezTo>
                      <a:pt x="17510" y="5689"/>
                      <a:pt x="16948" y="4863"/>
                      <a:pt x="16132" y="4116"/>
                    </a:cubicBezTo>
                    <a:cubicBezTo>
                      <a:pt x="15542" y="3581"/>
                      <a:pt x="14302" y="2665"/>
                      <a:pt x="14122" y="2533"/>
                    </a:cubicBezTo>
                    <a:close/>
                    <a:moveTo>
                      <a:pt x="7312" y="3932"/>
                    </a:moveTo>
                    <a:cubicBezTo>
                      <a:pt x="8959" y="4803"/>
                      <a:pt x="10187" y="3460"/>
                      <a:pt x="11420" y="4977"/>
                    </a:cubicBezTo>
                    <a:cubicBezTo>
                      <a:pt x="12103" y="5814"/>
                      <a:pt x="15123" y="7290"/>
                      <a:pt x="14278" y="8398"/>
                    </a:cubicBezTo>
                    <a:cubicBezTo>
                      <a:pt x="13075" y="9979"/>
                      <a:pt x="8508" y="12029"/>
                      <a:pt x="7607" y="10778"/>
                    </a:cubicBezTo>
                    <a:cubicBezTo>
                      <a:pt x="4977" y="7125"/>
                      <a:pt x="2844" y="6281"/>
                      <a:pt x="2858" y="6029"/>
                    </a:cubicBezTo>
                    <a:cubicBezTo>
                      <a:pt x="2946" y="4431"/>
                      <a:pt x="4994" y="2707"/>
                      <a:pt x="7312" y="39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4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61471" y="3532022"/>
              <a:ext cx="19631" cy="15921"/>
              <a:chOff x="3461471" y="3532022"/>
              <a:chExt cx="19631" cy="15921"/>
            </a:xfrm>
          </p:grpSpPr>
          <p:sp>
            <p:nvSpPr>
              <p:cNvPr id="346" name="フリーフォーム 345">
                <a:extLst>
                  <a:ext uri="{FF2B5EF4-FFF2-40B4-BE49-F238E27FC236}">
                    <a16:creationId xmlns:a16="http://schemas.microsoft.com/office/drawing/2014/main" id="{A4CD8FD6-0704-5343-AAE9-FBA3A063E24D}"/>
                  </a:ext>
                </a:extLst>
              </p:cNvPr>
              <p:cNvSpPr/>
              <p:nvPr/>
            </p:nvSpPr>
            <p:spPr>
              <a:xfrm rot="10622011">
                <a:off x="3465514" y="3536135"/>
                <a:ext cx="11568" cy="7647"/>
              </a:xfrm>
              <a:custGeom>
                <a:avLst/>
                <a:gdLst>
                  <a:gd name="connsiteX0" fmla="*/ 3642 w 11568"/>
                  <a:gd name="connsiteY0" fmla="*/ 365 h 7647"/>
                  <a:gd name="connsiteX1" fmla="*/ 7751 w 11568"/>
                  <a:gd name="connsiteY1" fmla="*/ 1410 h 7647"/>
                  <a:gd name="connsiteX2" fmla="*/ 10609 w 11568"/>
                  <a:gd name="connsiteY2" fmla="*/ 4831 h 7647"/>
                  <a:gd name="connsiteX3" fmla="*/ 3938 w 11568"/>
                  <a:gd name="connsiteY3" fmla="*/ 7211 h 7647"/>
                  <a:gd name="connsiteX4" fmla="*/ -811 w 11568"/>
                  <a:gd name="connsiteY4" fmla="*/ 2462 h 7647"/>
                  <a:gd name="connsiteX5" fmla="*/ 3642 w 11568"/>
                  <a:gd name="connsiteY5" fmla="*/ 36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42" y="365"/>
                    </a:moveTo>
                    <a:cubicBezTo>
                      <a:pt x="5290" y="1236"/>
                      <a:pt x="6517" y="-107"/>
                      <a:pt x="7751" y="1410"/>
                    </a:cubicBezTo>
                    <a:cubicBezTo>
                      <a:pt x="8434" y="2247"/>
                      <a:pt x="11453" y="3724"/>
                      <a:pt x="10609" y="4831"/>
                    </a:cubicBezTo>
                    <a:cubicBezTo>
                      <a:pt x="9406" y="6412"/>
                      <a:pt x="4839" y="8462"/>
                      <a:pt x="3938" y="7211"/>
                    </a:cubicBezTo>
                    <a:cubicBezTo>
                      <a:pt x="1307" y="3558"/>
                      <a:pt x="-825" y="2714"/>
                      <a:pt x="-811" y="2462"/>
                    </a:cubicBezTo>
                    <a:cubicBezTo>
                      <a:pt x="-723" y="865"/>
                      <a:pt x="1325" y="-859"/>
                      <a:pt x="3642" y="36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47" name="フリーフォーム 346">
                <a:extLst>
                  <a:ext uri="{FF2B5EF4-FFF2-40B4-BE49-F238E27FC236}">
                    <a16:creationId xmlns:a16="http://schemas.microsoft.com/office/drawing/2014/main" id="{934A7B06-CA62-1246-AC7B-D78305B33461}"/>
                  </a:ext>
                </a:extLst>
              </p:cNvPr>
              <p:cNvSpPr/>
              <p:nvPr/>
            </p:nvSpPr>
            <p:spPr>
              <a:xfrm rot="10622011">
                <a:off x="3461846" y="3532500"/>
                <a:ext cx="18882" cy="14964"/>
              </a:xfrm>
              <a:custGeom>
                <a:avLst/>
                <a:gdLst>
                  <a:gd name="connsiteX0" fmla="*/ 14098 w 18882"/>
                  <a:gd name="connsiteY0" fmla="*/ 2648 h 14964"/>
                  <a:gd name="connsiteX1" fmla="*/ 11001 w 18882"/>
                  <a:gd name="connsiteY1" fmla="*/ 791 h 14964"/>
                  <a:gd name="connsiteX2" fmla="*/ 8784 w 18882"/>
                  <a:gd name="connsiteY2" fmla="*/ 722 h 14964"/>
                  <a:gd name="connsiteX3" fmla="*/ -804 w 18882"/>
                  <a:gd name="connsiteY3" fmla="*/ 5943 h 14964"/>
                  <a:gd name="connsiteX4" fmla="*/ 336 w 18882"/>
                  <a:gd name="connsiteY4" fmla="*/ 8835 h 14964"/>
                  <a:gd name="connsiteX5" fmla="*/ 4627 w 18882"/>
                  <a:gd name="connsiteY5" fmla="*/ 13022 h 14964"/>
                  <a:gd name="connsiteX6" fmla="*/ 9762 w 18882"/>
                  <a:gd name="connsiteY6" fmla="*/ 14828 h 14964"/>
                  <a:gd name="connsiteX7" fmla="*/ 17151 w 18882"/>
                  <a:gd name="connsiteY7" fmla="*/ 10720 h 14964"/>
                  <a:gd name="connsiteX8" fmla="*/ 17759 w 18882"/>
                  <a:gd name="connsiteY8" fmla="*/ 6537 h 14964"/>
                  <a:gd name="connsiteX9" fmla="*/ 16108 w 18882"/>
                  <a:gd name="connsiteY9" fmla="*/ 4232 h 14964"/>
                  <a:gd name="connsiteX10" fmla="*/ 14098 w 18882"/>
                  <a:gd name="connsiteY10" fmla="*/ 2648 h 14964"/>
                  <a:gd name="connsiteX11" fmla="*/ 7287 w 18882"/>
                  <a:gd name="connsiteY11" fmla="*/ 4047 h 14964"/>
                  <a:gd name="connsiteX12" fmla="*/ 11396 w 18882"/>
                  <a:gd name="connsiteY12" fmla="*/ 5092 h 14964"/>
                  <a:gd name="connsiteX13" fmla="*/ 14254 w 18882"/>
                  <a:gd name="connsiteY13" fmla="*/ 8513 h 14964"/>
                  <a:gd name="connsiteX14" fmla="*/ 7583 w 18882"/>
                  <a:gd name="connsiteY14" fmla="*/ 10893 h 14964"/>
                  <a:gd name="connsiteX15" fmla="*/ 2833 w 18882"/>
                  <a:gd name="connsiteY15" fmla="*/ 6144 h 14964"/>
                  <a:gd name="connsiteX16" fmla="*/ 7287 w 18882"/>
                  <a:gd name="connsiteY16" fmla="*/ 404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98" y="2648"/>
                    </a:moveTo>
                    <a:cubicBezTo>
                      <a:pt x="13088" y="1465"/>
                      <a:pt x="12041" y="1002"/>
                      <a:pt x="11001" y="791"/>
                    </a:cubicBezTo>
                    <a:cubicBezTo>
                      <a:pt x="10389" y="667"/>
                      <a:pt x="9180" y="705"/>
                      <a:pt x="8784" y="722"/>
                    </a:cubicBezTo>
                    <a:cubicBezTo>
                      <a:pt x="3672" y="-1810"/>
                      <a:pt x="-609" y="2405"/>
                      <a:pt x="-804" y="5943"/>
                    </a:cubicBezTo>
                    <a:cubicBezTo>
                      <a:pt x="-842" y="6642"/>
                      <a:pt x="-770" y="7746"/>
                      <a:pt x="336" y="8835"/>
                    </a:cubicBezTo>
                    <a:cubicBezTo>
                      <a:pt x="662" y="9156"/>
                      <a:pt x="2479" y="10040"/>
                      <a:pt x="4627" y="13022"/>
                    </a:cubicBezTo>
                    <a:cubicBezTo>
                      <a:pt x="5521" y="14264"/>
                      <a:pt x="7313" y="15215"/>
                      <a:pt x="9762" y="14828"/>
                    </a:cubicBezTo>
                    <a:cubicBezTo>
                      <a:pt x="12305" y="14426"/>
                      <a:pt x="15910" y="12350"/>
                      <a:pt x="17151" y="10720"/>
                    </a:cubicBezTo>
                    <a:cubicBezTo>
                      <a:pt x="18160" y="9396"/>
                      <a:pt x="18302" y="7991"/>
                      <a:pt x="17759" y="6537"/>
                    </a:cubicBezTo>
                    <a:cubicBezTo>
                      <a:pt x="17486" y="5805"/>
                      <a:pt x="16924" y="4978"/>
                      <a:pt x="16108" y="4232"/>
                    </a:cubicBezTo>
                    <a:cubicBezTo>
                      <a:pt x="15518" y="3696"/>
                      <a:pt x="14277" y="2780"/>
                      <a:pt x="14098" y="2648"/>
                    </a:cubicBezTo>
                    <a:close/>
                    <a:moveTo>
                      <a:pt x="7287" y="4047"/>
                    </a:moveTo>
                    <a:cubicBezTo>
                      <a:pt x="8935" y="4918"/>
                      <a:pt x="10162" y="3575"/>
                      <a:pt x="11396" y="5092"/>
                    </a:cubicBezTo>
                    <a:cubicBezTo>
                      <a:pt x="12079" y="5929"/>
                      <a:pt x="15098" y="7405"/>
                      <a:pt x="14254" y="8513"/>
                    </a:cubicBezTo>
                    <a:cubicBezTo>
                      <a:pt x="13051" y="10094"/>
                      <a:pt x="8484" y="12144"/>
                      <a:pt x="7583" y="10893"/>
                    </a:cubicBezTo>
                    <a:cubicBezTo>
                      <a:pt x="4952" y="7240"/>
                      <a:pt x="2820" y="6396"/>
                      <a:pt x="2833" y="6144"/>
                    </a:cubicBezTo>
                    <a:cubicBezTo>
                      <a:pt x="2922" y="4546"/>
                      <a:pt x="4970" y="2822"/>
                      <a:pt x="7287" y="404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4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8382" y="3347833"/>
              <a:ext cx="24087" cy="23325"/>
              <a:chOff x="3318382" y="3347833"/>
              <a:chExt cx="24087" cy="23325"/>
            </a:xfrm>
          </p:grpSpPr>
          <p:sp>
            <p:nvSpPr>
              <p:cNvPr id="349" name="フリーフォーム 348">
                <a:extLst>
                  <a:ext uri="{FF2B5EF4-FFF2-40B4-BE49-F238E27FC236}">
                    <a16:creationId xmlns:a16="http://schemas.microsoft.com/office/drawing/2014/main" id="{C7B987BA-679B-F446-B859-50FD988388B3}"/>
                  </a:ext>
                </a:extLst>
              </p:cNvPr>
              <p:cNvSpPr/>
              <p:nvPr/>
            </p:nvSpPr>
            <p:spPr>
              <a:xfrm rot="2226085">
                <a:off x="3324618" y="3355683"/>
                <a:ext cx="11568" cy="7647"/>
              </a:xfrm>
              <a:custGeom>
                <a:avLst/>
                <a:gdLst>
                  <a:gd name="connsiteX0" fmla="*/ 3565 w 11568"/>
                  <a:gd name="connsiteY0" fmla="*/ 266 h 7647"/>
                  <a:gd name="connsiteX1" fmla="*/ 7674 w 11568"/>
                  <a:gd name="connsiteY1" fmla="*/ 1311 h 7647"/>
                  <a:gd name="connsiteX2" fmla="*/ 10532 w 11568"/>
                  <a:gd name="connsiteY2" fmla="*/ 4732 h 7647"/>
                  <a:gd name="connsiteX3" fmla="*/ 3860 w 11568"/>
                  <a:gd name="connsiteY3" fmla="*/ 7112 h 7647"/>
                  <a:gd name="connsiteX4" fmla="*/ -889 w 11568"/>
                  <a:gd name="connsiteY4" fmla="*/ 2363 h 7647"/>
                  <a:gd name="connsiteX5" fmla="*/ 3565 w 11568"/>
                  <a:gd name="connsiteY5" fmla="*/ 26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5" y="266"/>
                    </a:moveTo>
                    <a:cubicBezTo>
                      <a:pt x="5213" y="1137"/>
                      <a:pt x="6440" y="-206"/>
                      <a:pt x="7674" y="1311"/>
                    </a:cubicBezTo>
                    <a:cubicBezTo>
                      <a:pt x="8357" y="2148"/>
                      <a:pt x="11376" y="3625"/>
                      <a:pt x="10532" y="4732"/>
                    </a:cubicBezTo>
                    <a:cubicBezTo>
                      <a:pt x="9328" y="6313"/>
                      <a:pt x="4761" y="8363"/>
                      <a:pt x="3860" y="7112"/>
                    </a:cubicBezTo>
                    <a:cubicBezTo>
                      <a:pt x="1230" y="3459"/>
                      <a:pt x="-902" y="2615"/>
                      <a:pt x="-889" y="2363"/>
                    </a:cubicBezTo>
                    <a:cubicBezTo>
                      <a:pt x="-801" y="765"/>
                      <a:pt x="1248" y="-958"/>
                      <a:pt x="3565" y="26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DA0E2125-6BD8-AF4F-B711-62A302ECAF97}"/>
                  </a:ext>
                </a:extLst>
              </p:cNvPr>
              <p:cNvSpPr/>
              <p:nvPr/>
            </p:nvSpPr>
            <p:spPr>
              <a:xfrm rot="2226085">
                <a:off x="3320984" y="3352013"/>
                <a:ext cx="18882" cy="14964"/>
              </a:xfrm>
              <a:custGeom>
                <a:avLst/>
                <a:gdLst>
                  <a:gd name="connsiteX0" fmla="*/ 14021 w 18882"/>
                  <a:gd name="connsiteY0" fmla="*/ 2549 h 14964"/>
                  <a:gd name="connsiteX1" fmla="*/ 10923 w 18882"/>
                  <a:gd name="connsiteY1" fmla="*/ 692 h 14964"/>
                  <a:gd name="connsiteX2" fmla="*/ 8706 w 18882"/>
                  <a:gd name="connsiteY2" fmla="*/ 622 h 14964"/>
                  <a:gd name="connsiteX3" fmla="*/ -881 w 18882"/>
                  <a:gd name="connsiteY3" fmla="*/ 5844 h 14964"/>
                  <a:gd name="connsiteX4" fmla="*/ 259 w 18882"/>
                  <a:gd name="connsiteY4" fmla="*/ 8736 h 14964"/>
                  <a:gd name="connsiteX5" fmla="*/ 4549 w 18882"/>
                  <a:gd name="connsiteY5" fmla="*/ 12923 h 14964"/>
                  <a:gd name="connsiteX6" fmla="*/ 9685 w 18882"/>
                  <a:gd name="connsiteY6" fmla="*/ 14729 h 14964"/>
                  <a:gd name="connsiteX7" fmla="*/ 17073 w 18882"/>
                  <a:gd name="connsiteY7" fmla="*/ 10621 h 14964"/>
                  <a:gd name="connsiteX8" fmla="*/ 17682 w 18882"/>
                  <a:gd name="connsiteY8" fmla="*/ 6438 h 14964"/>
                  <a:gd name="connsiteX9" fmla="*/ 16031 w 18882"/>
                  <a:gd name="connsiteY9" fmla="*/ 4133 h 14964"/>
                  <a:gd name="connsiteX10" fmla="*/ 14021 w 18882"/>
                  <a:gd name="connsiteY10" fmla="*/ 2549 h 14964"/>
                  <a:gd name="connsiteX11" fmla="*/ 7210 w 18882"/>
                  <a:gd name="connsiteY11" fmla="*/ 3948 h 14964"/>
                  <a:gd name="connsiteX12" fmla="*/ 11319 w 18882"/>
                  <a:gd name="connsiteY12" fmla="*/ 4993 h 14964"/>
                  <a:gd name="connsiteX13" fmla="*/ 14176 w 18882"/>
                  <a:gd name="connsiteY13" fmla="*/ 8414 h 14964"/>
                  <a:gd name="connsiteX14" fmla="*/ 7505 w 18882"/>
                  <a:gd name="connsiteY14" fmla="*/ 10794 h 14964"/>
                  <a:gd name="connsiteX15" fmla="*/ 2756 w 18882"/>
                  <a:gd name="connsiteY15" fmla="*/ 6045 h 14964"/>
                  <a:gd name="connsiteX16" fmla="*/ 7210 w 18882"/>
                  <a:gd name="connsiteY16" fmla="*/ 394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21" y="2549"/>
                    </a:moveTo>
                    <a:cubicBezTo>
                      <a:pt x="13011" y="1366"/>
                      <a:pt x="11964" y="903"/>
                      <a:pt x="10923" y="692"/>
                    </a:cubicBezTo>
                    <a:cubicBezTo>
                      <a:pt x="10312" y="568"/>
                      <a:pt x="9103" y="605"/>
                      <a:pt x="8706" y="622"/>
                    </a:cubicBezTo>
                    <a:cubicBezTo>
                      <a:pt x="3594" y="-1909"/>
                      <a:pt x="-686" y="2306"/>
                      <a:pt x="-881" y="5844"/>
                    </a:cubicBezTo>
                    <a:cubicBezTo>
                      <a:pt x="-920" y="6543"/>
                      <a:pt x="-847" y="7647"/>
                      <a:pt x="259" y="8736"/>
                    </a:cubicBezTo>
                    <a:cubicBezTo>
                      <a:pt x="584" y="9057"/>
                      <a:pt x="2401" y="9940"/>
                      <a:pt x="4549" y="12923"/>
                    </a:cubicBezTo>
                    <a:cubicBezTo>
                      <a:pt x="5443" y="14164"/>
                      <a:pt x="7236" y="15116"/>
                      <a:pt x="9685" y="14729"/>
                    </a:cubicBezTo>
                    <a:cubicBezTo>
                      <a:pt x="12228" y="14327"/>
                      <a:pt x="15832" y="12251"/>
                      <a:pt x="17073" y="10621"/>
                    </a:cubicBezTo>
                    <a:cubicBezTo>
                      <a:pt x="18083" y="9296"/>
                      <a:pt x="18224" y="7891"/>
                      <a:pt x="17682" y="6438"/>
                    </a:cubicBezTo>
                    <a:cubicBezTo>
                      <a:pt x="17408" y="5706"/>
                      <a:pt x="16847" y="4879"/>
                      <a:pt x="16031" y="4133"/>
                    </a:cubicBezTo>
                    <a:cubicBezTo>
                      <a:pt x="15441" y="3597"/>
                      <a:pt x="14200" y="2681"/>
                      <a:pt x="14021" y="2549"/>
                    </a:cubicBezTo>
                    <a:close/>
                    <a:moveTo>
                      <a:pt x="7210" y="3948"/>
                    </a:moveTo>
                    <a:cubicBezTo>
                      <a:pt x="8858" y="4819"/>
                      <a:pt x="10085" y="3476"/>
                      <a:pt x="11319" y="4993"/>
                    </a:cubicBezTo>
                    <a:cubicBezTo>
                      <a:pt x="12001" y="5830"/>
                      <a:pt x="15021" y="7306"/>
                      <a:pt x="14176" y="8414"/>
                    </a:cubicBezTo>
                    <a:cubicBezTo>
                      <a:pt x="12973" y="9995"/>
                      <a:pt x="8406" y="12045"/>
                      <a:pt x="7505" y="10794"/>
                    </a:cubicBezTo>
                    <a:cubicBezTo>
                      <a:pt x="4875" y="7141"/>
                      <a:pt x="2742" y="6297"/>
                      <a:pt x="2756" y="6045"/>
                    </a:cubicBezTo>
                    <a:cubicBezTo>
                      <a:pt x="2844" y="4447"/>
                      <a:pt x="4892" y="2723"/>
                      <a:pt x="7210" y="3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5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8382" y="3558016"/>
              <a:ext cx="24087" cy="23325"/>
              <a:chOff x="3318382" y="3558016"/>
              <a:chExt cx="24087" cy="23325"/>
            </a:xfrm>
          </p:grpSpPr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9C2CF445-842A-6845-9046-FB58F32DC5A1}"/>
                  </a:ext>
                </a:extLst>
              </p:cNvPr>
              <p:cNvSpPr/>
              <p:nvPr/>
            </p:nvSpPr>
            <p:spPr>
              <a:xfrm rot="2226085">
                <a:off x="3324618" y="3565866"/>
                <a:ext cx="11568" cy="7647"/>
              </a:xfrm>
              <a:custGeom>
                <a:avLst/>
                <a:gdLst>
                  <a:gd name="connsiteX0" fmla="*/ 3565 w 11568"/>
                  <a:gd name="connsiteY0" fmla="*/ 382 h 7647"/>
                  <a:gd name="connsiteX1" fmla="*/ 7674 w 11568"/>
                  <a:gd name="connsiteY1" fmla="*/ 1426 h 7647"/>
                  <a:gd name="connsiteX2" fmla="*/ 10532 w 11568"/>
                  <a:gd name="connsiteY2" fmla="*/ 4848 h 7647"/>
                  <a:gd name="connsiteX3" fmla="*/ 3860 w 11568"/>
                  <a:gd name="connsiteY3" fmla="*/ 7227 h 7647"/>
                  <a:gd name="connsiteX4" fmla="*/ -889 w 11568"/>
                  <a:gd name="connsiteY4" fmla="*/ 2478 h 7647"/>
                  <a:gd name="connsiteX5" fmla="*/ 3565 w 11568"/>
                  <a:gd name="connsiteY5" fmla="*/ 38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5" y="382"/>
                    </a:moveTo>
                    <a:cubicBezTo>
                      <a:pt x="5213" y="1253"/>
                      <a:pt x="6440" y="-91"/>
                      <a:pt x="7674" y="1426"/>
                    </a:cubicBezTo>
                    <a:cubicBezTo>
                      <a:pt x="8357" y="2264"/>
                      <a:pt x="11376" y="3740"/>
                      <a:pt x="10532" y="4848"/>
                    </a:cubicBezTo>
                    <a:cubicBezTo>
                      <a:pt x="9328" y="6429"/>
                      <a:pt x="4761" y="8478"/>
                      <a:pt x="3860" y="7227"/>
                    </a:cubicBezTo>
                    <a:cubicBezTo>
                      <a:pt x="1230" y="3575"/>
                      <a:pt x="-902" y="2730"/>
                      <a:pt x="-889" y="2478"/>
                    </a:cubicBezTo>
                    <a:cubicBezTo>
                      <a:pt x="-801" y="881"/>
                      <a:pt x="1248" y="-843"/>
                      <a:pt x="3565" y="38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3" name="フリーフォーム 352">
                <a:extLst>
                  <a:ext uri="{FF2B5EF4-FFF2-40B4-BE49-F238E27FC236}">
                    <a16:creationId xmlns:a16="http://schemas.microsoft.com/office/drawing/2014/main" id="{B5CC2317-84C7-4545-8FD4-657BD1F0218C}"/>
                  </a:ext>
                </a:extLst>
              </p:cNvPr>
              <p:cNvSpPr/>
              <p:nvPr/>
            </p:nvSpPr>
            <p:spPr>
              <a:xfrm rot="2226085">
                <a:off x="3320984" y="3562197"/>
                <a:ext cx="18882" cy="14964"/>
              </a:xfrm>
              <a:custGeom>
                <a:avLst/>
                <a:gdLst>
                  <a:gd name="connsiteX0" fmla="*/ 14021 w 18882"/>
                  <a:gd name="connsiteY0" fmla="*/ 2664 h 14964"/>
                  <a:gd name="connsiteX1" fmla="*/ 10923 w 18882"/>
                  <a:gd name="connsiteY1" fmla="*/ 808 h 14964"/>
                  <a:gd name="connsiteX2" fmla="*/ 8706 w 18882"/>
                  <a:gd name="connsiteY2" fmla="*/ 738 h 14964"/>
                  <a:gd name="connsiteX3" fmla="*/ -881 w 18882"/>
                  <a:gd name="connsiteY3" fmla="*/ 5959 h 14964"/>
                  <a:gd name="connsiteX4" fmla="*/ 259 w 18882"/>
                  <a:gd name="connsiteY4" fmla="*/ 8851 h 14964"/>
                  <a:gd name="connsiteX5" fmla="*/ 4549 w 18882"/>
                  <a:gd name="connsiteY5" fmla="*/ 13038 h 14964"/>
                  <a:gd name="connsiteX6" fmla="*/ 9685 w 18882"/>
                  <a:gd name="connsiteY6" fmla="*/ 14844 h 14964"/>
                  <a:gd name="connsiteX7" fmla="*/ 17073 w 18882"/>
                  <a:gd name="connsiteY7" fmla="*/ 10737 h 14964"/>
                  <a:gd name="connsiteX8" fmla="*/ 17682 w 18882"/>
                  <a:gd name="connsiteY8" fmla="*/ 6554 h 14964"/>
                  <a:gd name="connsiteX9" fmla="*/ 16031 w 18882"/>
                  <a:gd name="connsiteY9" fmla="*/ 4248 h 14964"/>
                  <a:gd name="connsiteX10" fmla="*/ 14021 w 18882"/>
                  <a:gd name="connsiteY10" fmla="*/ 2664 h 14964"/>
                  <a:gd name="connsiteX11" fmla="*/ 7210 w 18882"/>
                  <a:gd name="connsiteY11" fmla="*/ 4064 h 14964"/>
                  <a:gd name="connsiteX12" fmla="*/ 11319 w 18882"/>
                  <a:gd name="connsiteY12" fmla="*/ 5108 h 14964"/>
                  <a:gd name="connsiteX13" fmla="*/ 14176 w 18882"/>
                  <a:gd name="connsiteY13" fmla="*/ 8530 h 14964"/>
                  <a:gd name="connsiteX14" fmla="*/ 7505 w 18882"/>
                  <a:gd name="connsiteY14" fmla="*/ 10909 h 14964"/>
                  <a:gd name="connsiteX15" fmla="*/ 2756 w 18882"/>
                  <a:gd name="connsiteY15" fmla="*/ 6160 h 14964"/>
                  <a:gd name="connsiteX16" fmla="*/ 7210 w 18882"/>
                  <a:gd name="connsiteY16" fmla="*/ 406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21" y="2664"/>
                    </a:moveTo>
                    <a:cubicBezTo>
                      <a:pt x="13011" y="1481"/>
                      <a:pt x="11964" y="1019"/>
                      <a:pt x="10923" y="808"/>
                    </a:cubicBezTo>
                    <a:cubicBezTo>
                      <a:pt x="10312" y="684"/>
                      <a:pt x="9103" y="721"/>
                      <a:pt x="8706" y="738"/>
                    </a:cubicBezTo>
                    <a:cubicBezTo>
                      <a:pt x="3594" y="-1793"/>
                      <a:pt x="-686" y="2422"/>
                      <a:pt x="-881" y="5959"/>
                    </a:cubicBezTo>
                    <a:cubicBezTo>
                      <a:pt x="-920" y="6658"/>
                      <a:pt x="-847" y="7762"/>
                      <a:pt x="259" y="8851"/>
                    </a:cubicBezTo>
                    <a:cubicBezTo>
                      <a:pt x="584" y="9172"/>
                      <a:pt x="2401" y="10056"/>
                      <a:pt x="4549" y="13038"/>
                    </a:cubicBezTo>
                    <a:cubicBezTo>
                      <a:pt x="5443" y="14280"/>
                      <a:pt x="7236" y="15231"/>
                      <a:pt x="9685" y="14844"/>
                    </a:cubicBezTo>
                    <a:cubicBezTo>
                      <a:pt x="12228" y="14442"/>
                      <a:pt x="15832" y="12366"/>
                      <a:pt x="17073" y="10737"/>
                    </a:cubicBezTo>
                    <a:cubicBezTo>
                      <a:pt x="18083" y="9412"/>
                      <a:pt x="18224" y="8007"/>
                      <a:pt x="17682" y="6554"/>
                    </a:cubicBezTo>
                    <a:cubicBezTo>
                      <a:pt x="17408" y="5821"/>
                      <a:pt x="16847" y="4994"/>
                      <a:pt x="16031" y="4248"/>
                    </a:cubicBezTo>
                    <a:cubicBezTo>
                      <a:pt x="15441" y="3712"/>
                      <a:pt x="14200" y="2796"/>
                      <a:pt x="14021" y="2664"/>
                    </a:cubicBezTo>
                    <a:close/>
                    <a:moveTo>
                      <a:pt x="7210" y="4064"/>
                    </a:moveTo>
                    <a:cubicBezTo>
                      <a:pt x="8858" y="4934"/>
                      <a:pt x="10085" y="3591"/>
                      <a:pt x="11319" y="5108"/>
                    </a:cubicBezTo>
                    <a:cubicBezTo>
                      <a:pt x="12001" y="5946"/>
                      <a:pt x="15021" y="7422"/>
                      <a:pt x="14176" y="8530"/>
                    </a:cubicBezTo>
                    <a:cubicBezTo>
                      <a:pt x="12973" y="10111"/>
                      <a:pt x="8406" y="12160"/>
                      <a:pt x="7505" y="10909"/>
                    </a:cubicBezTo>
                    <a:cubicBezTo>
                      <a:pt x="4875" y="7257"/>
                      <a:pt x="2742" y="6412"/>
                      <a:pt x="2756" y="6160"/>
                    </a:cubicBezTo>
                    <a:cubicBezTo>
                      <a:pt x="2844" y="4563"/>
                      <a:pt x="4892" y="2839"/>
                      <a:pt x="7210" y="40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5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10774" y="3347833"/>
              <a:ext cx="24087" cy="23325"/>
              <a:chOff x="3510774" y="3347833"/>
              <a:chExt cx="24087" cy="23325"/>
            </a:xfrm>
          </p:grpSpPr>
          <p:sp>
            <p:nvSpPr>
              <p:cNvPr id="355" name="フリーフォーム 354">
                <a:extLst>
                  <a:ext uri="{FF2B5EF4-FFF2-40B4-BE49-F238E27FC236}">
                    <a16:creationId xmlns:a16="http://schemas.microsoft.com/office/drawing/2014/main" id="{C8146158-297F-0A45-914E-E477EC5E65C1}"/>
                  </a:ext>
                </a:extLst>
              </p:cNvPr>
              <p:cNvSpPr/>
              <p:nvPr/>
            </p:nvSpPr>
            <p:spPr>
              <a:xfrm rot="2226085">
                <a:off x="3517010" y="3355683"/>
                <a:ext cx="11568" cy="7647"/>
              </a:xfrm>
              <a:custGeom>
                <a:avLst/>
                <a:gdLst>
                  <a:gd name="connsiteX0" fmla="*/ 3671 w 11568"/>
                  <a:gd name="connsiteY0" fmla="*/ 266 h 7647"/>
                  <a:gd name="connsiteX1" fmla="*/ 7779 w 11568"/>
                  <a:gd name="connsiteY1" fmla="*/ 1311 h 7647"/>
                  <a:gd name="connsiteX2" fmla="*/ 10637 w 11568"/>
                  <a:gd name="connsiteY2" fmla="*/ 4732 h 7647"/>
                  <a:gd name="connsiteX3" fmla="*/ 3966 w 11568"/>
                  <a:gd name="connsiteY3" fmla="*/ 7112 h 7647"/>
                  <a:gd name="connsiteX4" fmla="*/ -783 w 11568"/>
                  <a:gd name="connsiteY4" fmla="*/ 2363 h 7647"/>
                  <a:gd name="connsiteX5" fmla="*/ 3671 w 11568"/>
                  <a:gd name="connsiteY5" fmla="*/ 26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71" y="266"/>
                    </a:moveTo>
                    <a:cubicBezTo>
                      <a:pt x="5319" y="1137"/>
                      <a:pt x="6546" y="-206"/>
                      <a:pt x="7779" y="1311"/>
                    </a:cubicBezTo>
                    <a:cubicBezTo>
                      <a:pt x="8462" y="2148"/>
                      <a:pt x="11482" y="3625"/>
                      <a:pt x="10637" y="4732"/>
                    </a:cubicBezTo>
                    <a:cubicBezTo>
                      <a:pt x="9434" y="6313"/>
                      <a:pt x="4867" y="8363"/>
                      <a:pt x="3966" y="7112"/>
                    </a:cubicBezTo>
                    <a:cubicBezTo>
                      <a:pt x="1336" y="3459"/>
                      <a:pt x="-797" y="2615"/>
                      <a:pt x="-783" y="2363"/>
                    </a:cubicBezTo>
                    <a:cubicBezTo>
                      <a:pt x="-695" y="765"/>
                      <a:pt x="1353" y="-958"/>
                      <a:pt x="3671" y="26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6" name="フリーフォーム 355">
                <a:extLst>
                  <a:ext uri="{FF2B5EF4-FFF2-40B4-BE49-F238E27FC236}">
                    <a16:creationId xmlns:a16="http://schemas.microsoft.com/office/drawing/2014/main" id="{5138A3E6-4754-B045-80E0-63B4C7545D0B}"/>
                  </a:ext>
                </a:extLst>
              </p:cNvPr>
              <p:cNvSpPr/>
              <p:nvPr/>
            </p:nvSpPr>
            <p:spPr>
              <a:xfrm rot="2226085">
                <a:off x="3513377" y="3352013"/>
                <a:ext cx="18882" cy="14964"/>
              </a:xfrm>
              <a:custGeom>
                <a:avLst/>
                <a:gdLst>
                  <a:gd name="connsiteX0" fmla="*/ 14126 w 18882"/>
                  <a:gd name="connsiteY0" fmla="*/ 2549 h 14964"/>
                  <a:gd name="connsiteX1" fmla="*/ 11029 w 18882"/>
                  <a:gd name="connsiteY1" fmla="*/ 692 h 14964"/>
                  <a:gd name="connsiteX2" fmla="*/ 8812 w 18882"/>
                  <a:gd name="connsiteY2" fmla="*/ 622 h 14964"/>
                  <a:gd name="connsiteX3" fmla="*/ -776 w 18882"/>
                  <a:gd name="connsiteY3" fmla="*/ 5844 h 14964"/>
                  <a:gd name="connsiteX4" fmla="*/ 364 w 18882"/>
                  <a:gd name="connsiteY4" fmla="*/ 8736 h 14964"/>
                  <a:gd name="connsiteX5" fmla="*/ 4655 w 18882"/>
                  <a:gd name="connsiteY5" fmla="*/ 12923 h 14964"/>
                  <a:gd name="connsiteX6" fmla="*/ 9791 w 18882"/>
                  <a:gd name="connsiteY6" fmla="*/ 14729 h 14964"/>
                  <a:gd name="connsiteX7" fmla="*/ 17179 w 18882"/>
                  <a:gd name="connsiteY7" fmla="*/ 10621 h 14964"/>
                  <a:gd name="connsiteX8" fmla="*/ 17787 w 18882"/>
                  <a:gd name="connsiteY8" fmla="*/ 6438 h 14964"/>
                  <a:gd name="connsiteX9" fmla="*/ 16136 w 18882"/>
                  <a:gd name="connsiteY9" fmla="*/ 4133 h 14964"/>
                  <a:gd name="connsiteX10" fmla="*/ 14126 w 18882"/>
                  <a:gd name="connsiteY10" fmla="*/ 2549 h 14964"/>
                  <a:gd name="connsiteX11" fmla="*/ 7315 w 18882"/>
                  <a:gd name="connsiteY11" fmla="*/ 3948 h 14964"/>
                  <a:gd name="connsiteX12" fmla="*/ 11424 w 18882"/>
                  <a:gd name="connsiteY12" fmla="*/ 4993 h 14964"/>
                  <a:gd name="connsiteX13" fmla="*/ 14282 w 18882"/>
                  <a:gd name="connsiteY13" fmla="*/ 8414 h 14964"/>
                  <a:gd name="connsiteX14" fmla="*/ 7611 w 18882"/>
                  <a:gd name="connsiteY14" fmla="*/ 10794 h 14964"/>
                  <a:gd name="connsiteX15" fmla="*/ 2862 w 18882"/>
                  <a:gd name="connsiteY15" fmla="*/ 6045 h 14964"/>
                  <a:gd name="connsiteX16" fmla="*/ 7315 w 18882"/>
                  <a:gd name="connsiteY16" fmla="*/ 394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6" y="2549"/>
                    </a:moveTo>
                    <a:cubicBezTo>
                      <a:pt x="13117" y="1366"/>
                      <a:pt x="12069" y="903"/>
                      <a:pt x="11029" y="692"/>
                    </a:cubicBezTo>
                    <a:cubicBezTo>
                      <a:pt x="10418" y="568"/>
                      <a:pt x="9208" y="605"/>
                      <a:pt x="8812" y="622"/>
                    </a:cubicBezTo>
                    <a:cubicBezTo>
                      <a:pt x="3700" y="-1909"/>
                      <a:pt x="-581" y="2306"/>
                      <a:pt x="-776" y="5844"/>
                    </a:cubicBezTo>
                    <a:cubicBezTo>
                      <a:pt x="-814" y="6543"/>
                      <a:pt x="-741" y="7647"/>
                      <a:pt x="364" y="8736"/>
                    </a:cubicBezTo>
                    <a:cubicBezTo>
                      <a:pt x="690" y="9057"/>
                      <a:pt x="2507" y="9940"/>
                      <a:pt x="4655" y="12923"/>
                    </a:cubicBezTo>
                    <a:cubicBezTo>
                      <a:pt x="5549" y="14164"/>
                      <a:pt x="7341" y="15116"/>
                      <a:pt x="9791" y="14729"/>
                    </a:cubicBezTo>
                    <a:cubicBezTo>
                      <a:pt x="12333" y="14327"/>
                      <a:pt x="15938" y="12251"/>
                      <a:pt x="17179" y="10621"/>
                    </a:cubicBezTo>
                    <a:cubicBezTo>
                      <a:pt x="18188" y="9296"/>
                      <a:pt x="18330" y="7891"/>
                      <a:pt x="17787" y="6438"/>
                    </a:cubicBezTo>
                    <a:cubicBezTo>
                      <a:pt x="17514" y="5706"/>
                      <a:pt x="16952" y="4879"/>
                      <a:pt x="16136" y="4133"/>
                    </a:cubicBezTo>
                    <a:cubicBezTo>
                      <a:pt x="15546" y="3597"/>
                      <a:pt x="14306" y="2681"/>
                      <a:pt x="14126" y="2549"/>
                    </a:cubicBezTo>
                    <a:close/>
                    <a:moveTo>
                      <a:pt x="7315" y="3948"/>
                    </a:moveTo>
                    <a:cubicBezTo>
                      <a:pt x="8963" y="4819"/>
                      <a:pt x="10191" y="3476"/>
                      <a:pt x="11424" y="4993"/>
                    </a:cubicBezTo>
                    <a:cubicBezTo>
                      <a:pt x="12107" y="5830"/>
                      <a:pt x="15127" y="7306"/>
                      <a:pt x="14282" y="8414"/>
                    </a:cubicBezTo>
                    <a:cubicBezTo>
                      <a:pt x="13079" y="9995"/>
                      <a:pt x="8512" y="12045"/>
                      <a:pt x="7611" y="10794"/>
                    </a:cubicBezTo>
                    <a:cubicBezTo>
                      <a:pt x="4981" y="7141"/>
                      <a:pt x="2848" y="6297"/>
                      <a:pt x="2862" y="6045"/>
                    </a:cubicBezTo>
                    <a:cubicBezTo>
                      <a:pt x="2950" y="4447"/>
                      <a:pt x="4998" y="2723"/>
                      <a:pt x="7315" y="3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5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10774" y="3558016"/>
              <a:ext cx="24087" cy="23325"/>
              <a:chOff x="3510774" y="3558016"/>
              <a:chExt cx="24087" cy="23325"/>
            </a:xfrm>
          </p:grpSpPr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C2B46C01-04BE-A148-AD1E-9E3CBE00B6AC}"/>
                  </a:ext>
                </a:extLst>
              </p:cNvPr>
              <p:cNvSpPr/>
              <p:nvPr/>
            </p:nvSpPr>
            <p:spPr>
              <a:xfrm rot="2226085">
                <a:off x="3517010" y="3565866"/>
                <a:ext cx="11568" cy="7647"/>
              </a:xfrm>
              <a:custGeom>
                <a:avLst/>
                <a:gdLst>
                  <a:gd name="connsiteX0" fmla="*/ 3671 w 11568"/>
                  <a:gd name="connsiteY0" fmla="*/ 382 h 7647"/>
                  <a:gd name="connsiteX1" fmla="*/ 7779 w 11568"/>
                  <a:gd name="connsiteY1" fmla="*/ 1426 h 7647"/>
                  <a:gd name="connsiteX2" fmla="*/ 10637 w 11568"/>
                  <a:gd name="connsiteY2" fmla="*/ 4848 h 7647"/>
                  <a:gd name="connsiteX3" fmla="*/ 3966 w 11568"/>
                  <a:gd name="connsiteY3" fmla="*/ 7227 h 7647"/>
                  <a:gd name="connsiteX4" fmla="*/ -783 w 11568"/>
                  <a:gd name="connsiteY4" fmla="*/ 2478 h 7647"/>
                  <a:gd name="connsiteX5" fmla="*/ 3671 w 11568"/>
                  <a:gd name="connsiteY5" fmla="*/ 38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71" y="382"/>
                    </a:moveTo>
                    <a:cubicBezTo>
                      <a:pt x="5319" y="1253"/>
                      <a:pt x="6546" y="-91"/>
                      <a:pt x="7779" y="1426"/>
                    </a:cubicBezTo>
                    <a:cubicBezTo>
                      <a:pt x="8462" y="2264"/>
                      <a:pt x="11482" y="3740"/>
                      <a:pt x="10637" y="4848"/>
                    </a:cubicBezTo>
                    <a:cubicBezTo>
                      <a:pt x="9434" y="6429"/>
                      <a:pt x="4867" y="8478"/>
                      <a:pt x="3966" y="7227"/>
                    </a:cubicBezTo>
                    <a:cubicBezTo>
                      <a:pt x="1336" y="3575"/>
                      <a:pt x="-797" y="2730"/>
                      <a:pt x="-783" y="2478"/>
                    </a:cubicBezTo>
                    <a:cubicBezTo>
                      <a:pt x="-695" y="881"/>
                      <a:pt x="1353" y="-843"/>
                      <a:pt x="3671" y="38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3AE54E00-1909-A749-A3EB-C44FD1B94B25}"/>
                  </a:ext>
                </a:extLst>
              </p:cNvPr>
              <p:cNvSpPr/>
              <p:nvPr/>
            </p:nvSpPr>
            <p:spPr>
              <a:xfrm rot="2226085">
                <a:off x="3513377" y="3562197"/>
                <a:ext cx="18882" cy="14964"/>
              </a:xfrm>
              <a:custGeom>
                <a:avLst/>
                <a:gdLst>
                  <a:gd name="connsiteX0" fmla="*/ 14126 w 18882"/>
                  <a:gd name="connsiteY0" fmla="*/ 2664 h 14964"/>
                  <a:gd name="connsiteX1" fmla="*/ 11029 w 18882"/>
                  <a:gd name="connsiteY1" fmla="*/ 808 h 14964"/>
                  <a:gd name="connsiteX2" fmla="*/ 8812 w 18882"/>
                  <a:gd name="connsiteY2" fmla="*/ 738 h 14964"/>
                  <a:gd name="connsiteX3" fmla="*/ -776 w 18882"/>
                  <a:gd name="connsiteY3" fmla="*/ 5959 h 14964"/>
                  <a:gd name="connsiteX4" fmla="*/ 364 w 18882"/>
                  <a:gd name="connsiteY4" fmla="*/ 8851 h 14964"/>
                  <a:gd name="connsiteX5" fmla="*/ 4655 w 18882"/>
                  <a:gd name="connsiteY5" fmla="*/ 13038 h 14964"/>
                  <a:gd name="connsiteX6" fmla="*/ 9791 w 18882"/>
                  <a:gd name="connsiteY6" fmla="*/ 14844 h 14964"/>
                  <a:gd name="connsiteX7" fmla="*/ 17179 w 18882"/>
                  <a:gd name="connsiteY7" fmla="*/ 10737 h 14964"/>
                  <a:gd name="connsiteX8" fmla="*/ 17787 w 18882"/>
                  <a:gd name="connsiteY8" fmla="*/ 6554 h 14964"/>
                  <a:gd name="connsiteX9" fmla="*/ 16136 w 18882"/>
                  <a:gd name="connsiteY9" fmla="*/ 4248 h 14964"/>
                  <a:gd name="connsiteX10" fmla="*/ 14126 w 18882"/>
                  <a:gd name="connsiteY10" fmla="*/ 2664 h 14964"/>
                  <a:gd name="connsiteX11" fmla="*/ 7315 w 18882"/>
                  <a:gd name="connsiteY11" fmla="*/ 4064 h 14964"/>
                  <a:gd name="connsiteX12" fmla="*/ 11424 w 18882"/>
                  <a:gd name="connsiteY12" fmla="*/ 5108 h 14964"/>
                  <a:gd name="connsiteX13" fmla="*/ 14282 w 18882"/>
                  <a:gd name="connsiteY13" fmla="*/ 8530 h 14964"/>
                  <a:gd name="connsiteX14" fmla="*/ 7611 w 18882"/>
                  <a:gd name="connsiteY14" fmla="*/ 10909 h 14964"/>
                  <a:gd name="connsiteX15" fmla="*/ 2862 w 18882"/>
                  <a:gd name="connsiteY15" fmla="*/ 6160 h 14964"/>
                  <a:gd name="connsiteX16" fmla="*/ 7315 w 18882"/>
                  <a:gd name="connsiteY16" fmla="*/ 406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6" y="2664"/>
                    </a:moveTo>
                    <a:cubicBezTo>
                      <a:pt x="13117" y="1481"/>
                      <a:pt x="12069" y="1019"/>
                      <a:pt x="11029" y="808"/>
                    </a:cubicBezTo>
                    <a:cubicBezTo>
                      <a:pt x="10418" y="684"/>
                      <a:pt x="9208" y="721"/>
                      <a:pt x="8812" y="738"/>
                    </a:cubicBezTo>
                    <a:cubicBezTo>
                      <a:pt x="3700" y="-1793"/>
                      <a:pt x="-581" y="2422"/>
                      <a:pt x="-776" y="5959"/>
                    </a:cubicBezTo>
                    <a:cubicBezTo>
                      <a:pt x="-814" y="6658"/>
                      <a:pt x="-741" y="7762"/>
                      <a:pt x="364" y="8851"/>
                    </a:cubicBezTo>
                    <a:cubicBezTo>
                      <a:pt x="690" y="9172"/>
                      <a:pt x="2507" y="10056"/>
                      <a:pt x="4655" y="13038"/>
                    </a:cubicBezTo>
                    <a:cubicBezTo>
                      <a:pt x="5549" y="14280"/>
                      <a:pt x="7341" y="15231"/>
                      <a:pt x="9791" y="14844"/>
                    </a:cubicBezTo>
                    <a:cubicBezTo>
                      <a:pt x="12333" y="14442"/>
                      <a:pt x="15938" y="12366"/>
                      <a:pt x="17179" y="10737"/>
                    </a:cubicBezTo>
                    <a:cubicBezTo>
                      <a:pt x="18188" y="9412"/>
                      <a:pt x="18330" y="8007"/>
                      <a:pt x="17787" y="6554"/>
                    </a:cubicBezTo>
                    <a:cubicBezTo>
                      <a:pt x="17514" y="5821"/>
                      <a:pt x="16952" y="4994"/>
                      <a:pt x="16136" y="4248"/>
                    </a:cubicBezTo>
                    <a:cubicBezTo>
                      <a:pt x="15546" y="3712"/>
                      <a:pt x="14306" y="2796"/>
                      <a:pt x="14126" y="2664"/>
                    </a:cubicBezTo>
                    <a:close/>
                    <a:moveTo>
                      <a:pt x="7315" y="4064"/>
                    </a:moveTo>
                    <a:cubicBezTo>
                      <a:pt x="8963" y="4934"/>
                      <a:pt x="10191" y="3591"/>
                      <a:pt x="11424" y="5108"/>
                    </a:cubicBezTo>
                    <a:cubicBezTo>
                      <a:pt x="12107" y="5946"/>
                      <a:pt x="15127" y="7422"/>
                      <a:pt x="14282" y="8530"/>
                    </a:cubicBezTo>
                    <a:cubicBezTo>
                      <a:pt x="13079" y="10111"/>
                      <a:pt x="8512" y="12160"/>
                      <a:pt x="7611" y="10909"/>
                    </a:cubicBezTo>
                    <a:cubicBezTo>
                      <a:pt x="4981" y="7257"/>
                      <a:pt x="2848" y="6412"/>
                      <a:pt x="2862" y="6160"/>
                    </a:cubicBezTo>
                    <a:cubicBezTo>
                      <a:pt x="2950" y="4563"/>
                      <a:pt x="4998" y="2839"/>
                      <a:pt x="7315" y="40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86780" y="3364577"/>
              <a:ext cx="18882" cy="14964"/>
              <a:chOff x="3286780" y="3364577"/>
              <a:chExt cx="18882" cy="14964"/>
            </a:xfrm>
          </p:grpSpPr>
          <p:sp>
            <p:nvSpPr>
              <p:cNvPr id="361" name="フリーフォーム 360">
                <a:extLst>
                  <a:ext uri="{FF2B5EF4-FFF2-40B4-BE49-F238E27FC236}">
                    <a16:creationId xmlns:a16="http://schemas.microsoft.com/office/drawing/2014/main" id="{EA907D5A-403C-CB42-A547-728B28BDC126}"/>
                  </a:ext>
                </a:extLst>
              </p:cNvPr>
              <p:cNvSpPr/>
              <p:nvPr/>
            </p:nvSpPr>
            <p:spPr>
              <a:xfrm>
                <a:off x="3290424" y="3368259"/>
                <a:ext cx="11568" cy="7647"/>
              </a:xfrm>
              <a:custGeom>
                <a:avLst/>
                <a:gdLst>
                  <a:gd name="connsiteX0" fmla="*/ 3546 w 11568"/>
                  <a:gd name="connsiteY0" fmla="*/ 273 h 7647"/>
                  <a:gd name="connsiteX1" fmla="*/ 7655 w 11568"/>
                  <a:gd name="connsiteY1" fmla="*/ 1318 h 7647"/>
                  <a:gd name="connsiteX2" fmla="*/ 10513 w 11568"/>
                  <a:gd name="connsiteY2" fmla="*/ 4739 h 7647"/>
                  <a:gd name="connsiteX3" fmla="*/ 3842 w 11568"/>
                  <a:gd name="connsiteY3" fmla="*/ 7119 h 7647"/>
                  <a:gd name="connsiteX4" fmla="*/ -908 w 11568"/>
                  <a:gd name="connsiteY4" fmla="*/ 2370 h 7647"/>
                  <a:gd name="connsiteX5" fmla="*/ 3546 w 11568"/>
                  <a:gd name="connsiteY5" fmla="*/ 27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6" y="273"/>
                    </a:moveTo>
                    <a:cubicBezTo>
                      <a:pt x="5194" y="1144"/>
                      <a:pt x="6421" y="-199"/>
                      <a:pt x="7655" y="1318"/>
                    </a:cubicBezTo>
                    <a:cubicBezTo>
                      <a:pt x="8338" y="2155"/>
                      <a:pt x="11357" y="3631"/>
                      <a:pt x="10513" y="4739"/>
                    </a:cubicBezTo>
                    <a:cubicBezTo>
                      <a:pt x="9310" y="6320"/>
                      <a:pt x="4743" y="8370"/>
                      <a:pt x="3842" y="7119"/>
                    </a:cubicBezTo>
                    <a:cubicBezTo>
                      <a:pt x="1211" y="3466"/>
                      <a:pt x="-921" y="2622"/>
                      <a:pt x="-908" y="2370"/>
                    </a:cubicBezTo>
                    <a:cubicBezTo>
                      <a:pt x="-819" y="772"/>
                      <a:pt x="1229" y="-952"/>
                      <a:pt x="3546" y="2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2" name="フリーフォーム 361">
                <a:extLst>
                  <a:ext uri="{FF2B5EF4-FFF2-40B4-BE49-F238E27FC236}">
                    <a16:creationId xmlns:a16="http://schemas.microsoft.com/office/drawing/2014/main" id="{96883800-1CA6-FF46-8406-B24CF88EE5BA}"/>
                  </a:ext>
                </a:extLst>
              </p:cNvPr>
              <p:cNvSpPr/>
              <p:nvPr/>
            </p:nvSpPr>
            <p:spPr>
              <a:xfrm>
                <a:off x="3286780" y="3364577"/>
                <a:ext cx="18882" cy="14964"/>
              </a:xfrm>
              <a:custGeom>
                <a:avLst/>
                <a:gdLst>
                  <a:gd name="connsiteX0" fmla="*/ 14002 w 18882"/>
                  <a:gd name="connsiteY0" fmla="*/ 2556 h 14964"/>
                  <a:gd name="connsiteX1" fmla="*/ 10905 w 18882"/>
                  <a:gd name="connsiteY1" fmla="*/ 699 h 14964"/>
                  <a:gd name="connsiteX2" fmla="*/ 8688 w 18882"/>
                  <a:gd name="connsiteY2" fmla="*/ 629 h 14964"/>
                  <a:gd name="connsiteX3" fmla="*/ -900 w 18882"/>
                  <a:gd name="connsiteY3" fmla="*/ 5851 h 14964"/>
                  <a:gd name="connsiteX4" fmla="*/ 240 w 18882"/>
                  <a:gd name="connsiteY4" fmla="*/ 8743 h 14964"/>
                  <a:gd name="connsiteX5" fmla="*/ 4531 w 18882"/>
                  <a:gd name="connsiteY5" fmla="*/ 12930 h 14964"/>
                  <a:gd name="connsiteX6" fmla="*/ 9666 w 18882"/>
                  <a:gd name="connsiteY6" fmla="*/ 14736 h 14964"/>
                  <a:gd name="connsiteX7" fmla="*/ 17054 w 18882"/>
                  <a:gd name="connsiteY7" fmla="*/ 10628 h 14964"/>
                  <a:gd name="connsiteX8" fmla="*/ 17663 w 18882"/>
                  <a:gd name="connsiteY8" fmla="*/ 6445 h 14964"/>
                  <a:gd name="connsiteX9" fmla="*/ 16012 w 18882"/>
                  <a:gd name="connsiteY9" fmla="*/ 4140 h 14964"/>
                  <a:gd name="connsiteX10" fmla="*/ 14002 w 18882"/>
                  <a:gd name="connsiteY10" fmla="*/ 2556 h 14964"/>
                  <a:gd name="connsiteX11" fmla="*/ 7191 w 18882"/>
                  <a:gd name="connsiteY11" fmla="*/ 3955 h 14964"/>
                  <a:gd name="connsiteX12" fmla="*/ 11300 w 18882"/>
                  <a:gd name="connsiteY12" fmla="*/ 5000 h 14964"/>
                  <a:gd name="connsiteX13" fmla="*/ 14158 w 18882"/>
                  <a:gd name="connsiteY13" fmla="*/ 8421 h 14964"/>
                  <a:gd name="connsiteX14" fmla="*/ 7486 w 18882"/>
                  <a:gd name="connsiteY14" fmla="*/ 10801 h 14964"/>
                  <a:gd name="connsiteX15" fmla="*/ 2737 w 18882"/>
                  <a:gd name="connsiteY15" fmla="*/ 6052 h 14964"/>
                  <a:gd name="connsiteX16" fmla="*/ 7191 w 18882"/>
                  <a:gd name="connsiteY16" fmla="*/ 395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2" y="2556"/>
                    </a:moveTo>
                    <a:cubicBezTo>
                      <a:pt x="12992" y="1372"/>
                      <a:pt x="11945" y="910"/>
                      <a:pt x="10905" y="699"/>
                    </a:cubicBezTo>
                    <a:cubicBezTo>
                      <a:pt x="10293" y="575"/>
                      <a:pt x="9084" y="612"/>
                      <a:pt x="8688" y="629"/>
                    </a:cubicBezTo>
                    <a:cubicBezTo>
                      <a:pt x="3576" y="-1902"/>
                      <a:pt x="-705" y="2313"/>
                      <a:pt x="-900" y="5851"/>
                    </a:cubicBezTo>
                    <a:cubicBezTo>
                      <a:pt x="-938" y="6550"/>
                      <a:pt x="-866" y="7654"/>
                      <a:pt x="240" y="8743"/>
                    </a:cubicBezTo>
                    <a:cubicBezTo>
                      <a:pt x="566" y="9064"/>
                      <a:pt x="2383" y="9947"/>
                      <a:pt x="4531" y="12930"/>
                    </a:cubicBezTo>
                    <a:cubicBezTo>
                      <a:pt x="5425" y="14171"/>
                      <a:pt x="7217" y="15122"/>
                      <a:pt x="9666" y="14736"/>
                    </a:cubicBezTo>
                    <a:cubicBezTo>
                      <a:pt x="12209" y="14334"/>
                      <a:pt x="15814" y="12258"/>
                      <a:pt x="17054" y="10628"/>
                    </a:cubicBezTo>
                    <a:cubicBezTo>
                      <a:pt x="18064" y="9303"/>
                      <a:pt x="18206" y="7898"/>
                      <a:pt x="17663" y="6445"/>
                    </a:cubicBezTo>
                    <a:cubicBezTo>
                      <a:pt x="17389" y="5712"/>
                      <a:pt x="16828" y="4886"/>
                      <a:pt x="16012" y="4140"/>
                    </a:cubicBezTo>
                    <a:cubicBezTo>
                      <a:pt x="15422" y="3604"/>
                      <a:pt x="14181" y="2688"/>
                      <a:pt x="14002" y="2556"/>
                    </a:cubicBezTo>
                    <a:close/>
                    <a:moveTo>
                      <a:pt x="7191" y="3955"/>
                    </a:moveTo>
                    <a:cubicBezTo>
                      <a:pt x="8839" y="4826"/>
                      <a:pt x="10066" y="3483"/>
                      <a:pt x="11300" y="5000"/>
                    </a:cubicBezTo>
                    <a:cubicBezTo>
                      <a:pt x="11983" y="5837"/>
                      <a:pt x="15002" y="7313"/>
                      <a:pt x="14158" y="8421"/>
                    </a:cubicBezTo>
                    <a:cubicBezTo>
                      <a:pt x="12955" y="10002"/>
                      <a:pt x="8388" y="12052"/>
                      <a:pt x="7486" y="10801"/>
                    </a:cubicBezTo>
                    <a:cubicBezTo>
                      <a:pt x="4856" y="7148"/>
                      <a:pt x="2724" y="6304"/>
                      <a:pt x="2737" y="6052"/>
                    </a:cubicBezTo>
                    <a:cubicBezTo>
                      <a:pt x="2826" y="4454"/>
                      <a:pt x="4874" y="2730"/>
                      <a:pt x="7191" y="3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286780" y="3574761"/>
              <a:ext cx="18882" cy="14964"/>
              <a:chOff x="3286780" y="3574761"/>
              <a:chExt cx="18882" cy="14964"/>
            </a:xfrm>
          </p:grpSpPr>
          <p:sp>
            <p:nvSpPr>
              <p:cNvPr id="364" name="フリーフォーム 363">
                <a:extLst>
                  <a:ext uri="{FF2B5EF4-FFF2-40B4-BE49-F238E27FC236}">
                    <a16:creationId xmlns:a16="http://schemas.microsoft.com/office/drawing/2014/main" id="{A9526FCC-BA8B-1A4B-8CBF-1741D6AFF107}"/>
                  </a:ext>
                </a:extLst>
              </p:cNvPr>
              <p:cNvSpPr/>
              <p:nvPr/>
            </p:nvSpPr>
            <p:spPr>
              <a:xfrm>
                <a:off x="3290424" y="3578443"/>
                <a:ext cx="11568" cy="7647"/>
              </a:xfrm>
              <a:custGeom>
                <a:avLst/>
                <a:gdLst>
                  <a:gd name="connsiteX0" fmla="*/ 3546 w 11568"/>
                  <a:gd name="connsiteY0" fmla="*/ 389 h 7647"/>
                  <a:gd name="connsiteX1" fmla="*/ 7655 w 11568"/>
                  <a:gd name="connsiteY1" fmla="*/ 1433 h 7647"/>
                  <a:gd name="connsiteX2" fmla="*/ 10513 w 11568"/>
                  <a:gd name="connsiteY2" fmla="*/ 4855 h 7647"/>
                  <a:gd name="connsiteX3" fmla="*/ 3842 w 11568"/>
                  <a:gd name="connsiteY3" fmla="*/ 7234 h 7647"/>
                  <a:gd name="connsiteX4" fmla="*/ -908 w 11568"/>
                  <a:gd name="connsiteY4" fmla="*/ 2485 h 7647"/>
                  <a:gd name="connsiteX5" fmla="*/ 3546 w 11568"/>
                  <a:gd name="connsiteY5" fmla="*/ 38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46" y="389"/>
                    </a:moveTo>
                    <a:cubicBezTo>
                      <a:pt x="5194" y="1260"/>
                      <a:pt x="6421" y="-84"/>
                      <a:pt x="7655" y="1433"/>
                    </a:cubicBezTo>
                    <a:cubicBezTo>
                      <a:pt x="8338" y="2271"/>
                      <a:pt x="11357" y="3747"/>
                      <a:pt x="10513" y="4855"/>
                    </a:cubicBezTo>
                    <a:cubicBezTo>
                      <a:pt x="9310" y="6436"/>
                      <a:pt x="4743" y="8485"/>
                      <a:pt x="3842" y="7234"/>
                    </a:cubicBezTo>
                    <a:cubicBezTo>
                      <a:pt x="1211" y="3582"/>
                      <a:pt x="-921" y="2737"/>
                      <a:pt x="-908" y="2485"/>
                    </a:cubicBezTo>
                    <a:cubicBezTo>
                      <a:pt x="-819" y="888"/>
                      <a:pt x="1229" y="-836"/>
                      <a:pt x="3546" y="38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5" name="フリーフォーム 364">
                <a:extLst>
                  <a:ext uri="{FF2B5EF4-FFF2-40B4-BE49-F238E27FC236}">
                    <a16:creationId xmlns:a16="http://schemas.microsoft.com/office/drawing/2014/main" id="{0ABC0C00-050D-CA4C-BEEA-8BC0DB8EE12C}"/>
                  </a:ext>
                </a:extLst>
              </p:cNvPr>
              <p:cNvSpPr/>
              <p:nvPr/>
            </p:nvSpPr>
            <p:spPr>
              <a:xfrm>
                <a:off x="3286780" y="3574761"/>
                <a:ext cx="18882" cy="14964"/>
              </a:xfrm>
              <a:custGeom>
                <a:avLst/>
                <a:gdLst>
                  <a:gd name="connsiteX0" fmla="*/ 14002 w 18882"/>
                  <a:gd name="connsiteY0" fmla="*/ 2671 h 14964"/>
                  <a:gd name="connsiteX1" fmla="*/ 10905 w 18882"/>
                  <a:gd name="connsiteY1" fmla="*/ 815 h 14964"/>
                  <a:gd name="connsiteX2" fmla="*/ 8688 w 18882"/>
                  <a:gd name="connsiteY2" fmla="*/ 745 h 14964"/>
                  <a:gd name="connsiteX3" fmla="*/ -900 w 18882"/>
                  <a:gd name="connsiteY3" fmla="*/ 5966 h 14964"/>
                  <a:gd name="connsiteX4" fmla="*/ 240 w 18882"/>
                  <a:gd name="connsiteY4" fmla="*/ 8858 h 14964"/>
                  <a:gd name="connsiteX5" fmla="*/ 4531 w 18882"/>
                  <a:gd name="connsiteY5" fmla="*/ 13045 h 14964"/>
                  <a:gd name="connsiteX6" fmla="*/ 9666 w 18882"/>
                  <a:gd name="connsiteY6" fmla="*/ 14851 h 14964"/>
                  <a:gd name="connsiteX7" fmla="*/ 17054 w 18882"/>
                  <a:gd name="connsiteY7" fmla="*/ 10744 h 14964"/>
                  <a:gd name="connsiteX8" fmla="*/ 17663 w 18882"/>
                  <a:gd name="connsiteY8" fmla="*/ 6561 h 14964"/>
                  <a:gd name="connsiteX9" fmla="*/ 16012 w 18882"/>
                  <a:gd name="connsiteY9" fmla="*/ 4255 h 14964"/>
                  <a:gd name="connsiteX10" fmla="*/ 14002 w 18882"/>
                  <a:gd name="connsiteY10" fmla="*/ 2671 h 14964"/>
                  <a:gd name="connsiteX11" fmla="*/ 7191 w 18882"/>
                  <a:gd name="connsiteY11" fmla="*/ 4070 h 14964"/>
                  <a:gd name="connsiteX12" fmla="*/ 11300 w 18882"/>
                  <a:gd name="connsiteY12" fmla="*/ 5115 h 14964"/>
                  <a:gd name="connsiteX13" fmla="*/ 14158 w 18882"/>
                  <a:gd name="connsiteY13" fmla="*/ 8536 h 14964"/>
                  <a:gd name="connsiteX14" fmla="*/ 7486 w 18882"/>
                  <a:gd name="connsiteY14" fmla="*/ 10916 h 14964"/>
                  <a:gd name="connsiteX15" fmla="*/ 2737 w 18882"/>
                  <a:gd name="connsiteY15" fmla="*/ 6167 h 14964"/>
                  <a:gd name="connsiteX16" fmla="*/ 7191 w 18882"/>
                  <a:gd name="connsiteY16" fmla="*/ 4070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02" y="2671"/>
                    </a:moveTo>
                    <a:cubicBezTo>
                      <a:pt x="12992" y="1488"/>
                      <a:pt x="11945" y="1025"/>
                      <a:pt x="10905" y="815"/>
                    </a:cubicBezTo>
                    <a:cubicBezTo>
                      <a:pt x="10293" y="690"/>
                      <a:pt x="9084" y="728"/>
                      <a:pt x="8688" y="745"/>
                    </a:cubicBezTo>
                    <a:cubicBezTo>
                      <a:pt x="3576" y="-1786"/>
                      <a:pt x="-705" y="2429"/>
                      <a:pt x="-900" y="5966"/>
                    </a:cubicBezTo>
                    <a:cubicBezTo>
                      <a:pt x="-938" y="6665"/>
                      <a:pt x="-866" y="7769"/>
                      <a:pt x="240" y="8858"/>
                    </a:cubicBezTo>
                    <a:cubicBezTo>
                      <a:pt x="566" y="9179"/>
                      <a:pt x="2383" y="10063"/>
                      <a:pt x="4531" y="13045"/>
                    </a:cubicBezTo>
                    <a:cubicBezTo>
                      <a:pt x="5425" y="14287"/>
                      <a:pt x="7217" y="15238"/>
                      <a:pt x="9666" y="14851"/>
                    </a:cubicBezTo>
                    <a:cubicBezTo>
                      <a:pt x="12209" y="14449"/>
                      <a:pt x="15814" y="12373"/>
                      <a:pt x="17054" y="10744"/>
                    </a:cubicBezTo>
                    <a:cubicBezTo>
                      <a:pt x="18064" y="9419"/>
                      <a:pt x="18206" y="8014"/>
                      <a:pt x="17663" y="6561"/>
                    </a:cubicBezTo>
                    <a:cubicBezTo>
                      <a:pt x="17389" y="5828"/>
                      <a:pt x="16828" y="5001"/>
                      <a:pt x="16012" y="4255"/>
                    </a:cubicBezTo>
                    <a:cubicBezTo>
                      <a:pt x="15422" y="3719"/>
                      <a:pt x="14181" y="2803"/>
                      <a:pt x="14002" y="2671"/>
                    </a:cubicBezTo>
                    <a:close/>
                    <a:moveTo>
                      <a:pt x="7191" y="4070"/>
                    </a:moveTo>
                    <a:cubicBezTo>
                      <a:pt x="8839" y="4941"/>
                      <a:pt x="10066" y="3598"/>
                      <a:pt x="11300" y="5115"/>
                    </a:cubicBezTo>
                    <a:cubicBezTo>
                      <a:pt x="11983" y="5952"/>
                      <a:pt x="15002" y="7429"/>
                      <a:pt x="14158" y="8536"/>
                    </a:cubicBezTo>
                    <a:cubicBezTo>
                      <a:pt x="12955" y="10117"/>
                      <a:pt x="8388" y="12167"/>
                      <a:pt x="7486" y="10916"/>
                    </a:cubicBezTo>
                    <a:cubicBezTo>
                      <a:pt x="4856" y="7264"/>
                      <a:pt x="2724" y="6419"/>
                      <a:pt x="2737" y="6167"/>
                    </a:cubicBezTo>
                    <a:cubicBezTo>
                      <a:pt x="2826" y="4570"/>
                      <a:pt x="4874" y="2846"/>
                      <a:pt x="7191" y="40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79172" y="3364577"/>
              <a:ext cx="18882" cy="14964"/>
              <a:chOff x="3479172" y="3364577"/>
              <a:chExt cx="18882" cy="14964"/>
            </a:xfrm>
          </p:grpSpPr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9B9E999B-39EB-B84D-99FA-84E1567A2E52}"/>
                  </a:ext>
                </a:extLst>
              </p:cNvPr>
              <p:cNvSpPr/>
              <p:nvPr/>
            </p:nvSpPr>
            <p:spPr>
              <a:xfrm>
                <a:off x="3482817" y="3368259"/>
                <a:ext cx="11568" cy="7647"/>
              </a:xfrm>
              <a:custGeom>
                <a:avLst/>
                <a:gdLst>
                  <a:gd name="connsiteX0" fmla="*/ 3652 w 11568"/>
                  <a:gd name="connsiteY0" fmla="*/ 273 h 7647"/>
                  <a:gd name="connsiteX1" fmla="*/ 7761 w 11568"/>
                  <a:gd name="connsiteY1" fmla="*/ 1318 h 7647"/>
                  <a:gd name="connsiteX2" fmla="*/ 10618 w 11568"/>
                  <a:gd name="connsiteY2" fmla="*/ 4739 h 7647"/>
                  <a:gd name="connsiteX3" fmla="*/ 3947 w 11568"/>
                  <a:gd name="connsiteY3" fmla="*/ 7119 h 7647"/>
                  <a:gd name="connsiteX4" fmla="*/ -802 w 11568"/>
                  <a:gd name="connsiteY4" fmla="*/ 2370 h 7647"/>
                  <a:gd name="connsiteX5" fmla="*/ 3652 w 11568"/>
                  <a:gd name="connsiteY5" fmla="*/ 27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52" y="273"/>
                    </a:moveTo>
                    <a:cubicBezTo>
                      <a:pt x="5300" y="1144"/>
                      <a:pt x="6527" y="-199"/>
                      <a:pt x="7761" y="1318"/>
                    </a:cubicBezTo>
                    <a:cubicBezTo>
                      <a:pt x="8443" y="2155"/>
                      <a:pt x="11463" y="3631"/>
                      <a:pt x="10618" y="4739"/>
                    </a:cubicBezTo>
                    <a:cubicBezTo>
                      <a:pt x="9415" y="6320"/>
                      <a:pt x="4848" y="8370"/>
                      <a:pt x="3947" y="7119"/>
                    </a:cubicBezTo>
                    <a:cubicBezTo>
                      <a:pt x="1317" y="3466"/>
                      <a:pt x="-816" y="2622"/>
                      <a:pt x="-802" y="2370"/>
                    </a:cubicBezTo>
                    <a:cubicBezTo>
                      <a:pt x="-714" y="772"/>
                      <a:pt x="1334" y="-952"/>
                      <a:pt x="3652" y="27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F435CDD2-C7EA-9448-B27C-ECFF56CBCA68}"/>
                  </a:ext>
                </a:extLst>
              </p:cNvPr>
              <p:cNvSpPr/>
              <p:nvPr/>
            </p:nvSpPr>
            <p:spPr>
              <a:xfrm>
                <a:off x="3479172" y="3364577"/>
                <a:ext cx="18882" cy="14964"/>
              </a:xfrm>
              <a:custGeom>
                <a:avLst/>
                <a:gdLst>
                  <a:gd name="connsiteX0" fmla="*/ 14108 w 18882"/>
                  <a:gd name="connsiteY0" fmla="*/ 2556 h 14964"/>
                  <a:gd name="connsiteX1" fmla="*/ 11010 w 18882"/>
                  <a:gd name="connsiteY1" fmla="*/ 699 h 14964"/>
                  <a:gd name="connsiteX2" fmla="*/ 8793 w 18882"/>
                  <a:gd name="connsiteY2" fmla="*/ 629 h 14964"/>
                  <a:gd name="connsiteX3" fmla="*/ -795 w 18882"/>
                  <a:gd name="connsiteY3" fmla="*/ 5851 h 14964"/>
                  <a:gd name="connsiteX4" fmla="*/ 346 w 18882"/>
                  <a:gd name="connsiteY4" fmla="*/ 8743 h 14964"/>
                  <a:gd name="connsiteX5" fmla="*/ 4636 w 18882"/>
                  <a:gd name="connsiteY5" fmla="*/ 12930 h 14964"/>
                  <a:gd name="connsiteX6" fmla="*/ 9772 w 18882"/>
                  <a:gd name="connsiteY6" fmla="*/ 14736 h 14964"/>
                  <a:gd name="connsiteX7" fmla="*/ 17160 w 18882"/>
                  <a:gd name="connsiteY7" fmla="*/ 10628 h 14964"/>
                  <a:gd name="connsiteX8" fmla="*/ 17769 w 18882"/>
                  <a:gd name="connsiteY8" fmla="*/ 6445 h 14964"/>
                  <a:gd name="connsiteX9" fmla="*/ 16117 w 18882"/>
                  <a:gd name="connsiteY9" fmla="*/ 4140 h 14964"/>
                  <a:gd name="connsiteX10" fmla="*/ 14108 w 18882"/>
                  <a:gd name="connsiteY10" fmla="*/ 2556 h 14964"/>
                  <a:gd name="connsiteX11" fmla="*/ 7297 w 18882"/>
                  <a:gd name="connsiteY11" fmla="*/ 3955 h 14964"/>
                  <a:gd name="connsiteX12" fmla="*/ 11406 w 18882"/>
                  <a:gd name="connsiteY12" fmla="*/ 5000 h 14964"/>
                  <a:gd name="connsiteX13" fmla="*/ 14263 w 18882"/>
                  <a:gd name="connsiteY13" fmla="*/ 8421 h 14964"/>
                  <a:gd name="connsiteX14" fmla="*/ 7592 w 18882"/>
                  <a:gd name="connsiteY14" fmla="*/ 10801 h 14964"/>
                  <a:gd name="connsiteX15" fmla="*/ 2843 w 18882"/>
                  <a:gd name="connsiteY15" fmla="*/ 6052 h 14964"/>
                  <a:gd name="connsiteX16" fmla="*/ 7297 w 18882"/>
                  <a:gd name="connsiteY16" fmla="*/ 395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08" y="2556"/>
                    </a:moveTo>
                    <a:cubicBezTo>
                      <a:pt x="13098" y="1372"/>
                      <a:pt x="12051" y="910"/>
                      <a:pt x="11010" y="699"/>
                    </a:cubicBezTo>
                    <a:cubicBezTo>
                      <a:pt x="10399" y="575"/>
                      <a:pt x="9190" y="612"/>
                      <a:pt x="8793" y="629"/>
                    </a:cubicBezTo>
                    <a:cubicBezTo>
                      <a:pt x="3681" y="-1902"/>
                      <a:pt x="-599" y="2313"/>
                      <a:pt x="-795" y="5851"/>
                    </a:cubicBezTo>
                    <a:cubicBezTo>
                      <a:pt x="-833" y="6550"/>
                      <a:pt x="-760" y="7654"/>
                      <a:pt x="346" y="8743"/>
                    </a:cubicBezTo>
                    <a:cubicBezTo>
                      <a:pt x="671" y="9064"/>
                      <a:pt x="2488" y="9947"/>
                      <a:pt x="4636" y="12930"/>
                    </a:cubicBezTo>
                    <a:cubicBezTo>
                      <a:pt x="5530" y="14171"/>
                      <a:pt x="7323" y="15122"/>
                      <a:pt x="9772" y="14736"/>
                    </a:cubicBezTo>
                    <a:cubicBezTo>
                      <a:pt x="12315" y="14334"/>
                      <a:pt x="15919" y="12258"/>
                      <a:pt x="17160" y="10628"/>
                    </a:cubicBezTo>
                    <a:cubicBezTo>
                      <a:pt x="18170" y="9303"/>
                      <a:pt x="18311" y="7898"/>
                      <a:pt x="17769" y="6445"/>
                    </a:cubicBezTo>
                    <a:cubicBezTo>
                      <a:pt x="17495" y="5712"/>
                      <a:pt x="16934" y="4886"/>
                      <a:pt x="16117" y="4140"/>
                    </a:cubicBezTo>
                    <a:cubicBezTo>
                      <a:pt x="15528" y="3604"/>
                      <a:pt x="14287" y="2688"/>
                      <a:pt x="14108" y="2556"/>
                    </a:cubicBezTo>
                    <a:close/>
                    <a:moveTo>
                      <a:pt x="7297" y="3955"/>
                    </a:moveTo>
                    <a:cubicBezTo>
                      <a:pt x="8945" y="4826"/>
                      <a:pt x="10172" y="3483"/>
                      <a:pt x="11406" y="5000"/>
                    </a:cubicBezTo>
                    <a:cubicBezTo>
                      <a:pt x="12088" y="5837"/>
                      <a:pt x="15108" y="7313"/>
                      <a:pt x="14263" y="8421"/>
                    </a:cubicBezTo>
                    <a:cubicBezTo>
                      <a:pt x="13060" y="10002"/>
                      <a:pt x="8493" y="12052"/>
                      <a:pt x="7592" y="10801"/>
                    </a:cubicBezTo>
                    <a:cubicBezTo>
                      <a:pt x="4962" y="7148"/>
                      <a:pt x="2829" y="6304"/>
                      <a:pt x="2843" y="6052"/>
                    </a:cubicBezTo>
                    <a:cubicBezTo>
                      <a:pt x="2931" y="4454"/>
                      <a:pt x="4979" y="2730"/>
                      <a:pt x="7297" y="3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6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52977" y="3655815"/>
              <a:ext cx="18882" cy="14964"/>
              <a:chOff x="3452977" y="3655815"/>
              <a:chExt cx="18882" cy="14964"/>
            </a:xfrm>
          </p:grpSpPr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6C6E0536-9400-7741-B737-2F4097AE662D}"/>
                  </a:ext>
                </a:extLst>
              </p:cNvPr>
              <p:cNvSpPr/>
              <p:nvPr/>
            </p:nvSpPr>
            <p:spPr>
              <a:xfrm>
                <a:off x="3456621" y="3659497"/>
                <a:ext cx="11568" cy="7647"/>
              </a:xfrm>
              <a:custGeom>
                <a:avLst/>
                <a:gdLst>
                  <a:gd name="connsiteX0" fmla="*/ 3637 w 11568"/>
                  <a:gd name="connsiteY0" fmla="*/ 433 h 7647"/>
                  <a:gd name="connsiteX1" fmla="*/ 7746 w 11568"/>
                  <a:gd name="connsiteY1" fmla="*/ 1478 h 7647"/>
                  <a:gd name="connsiteX2" fmla="*/ 10604 w 11568"/>
                  <a:gd name="connsiteY2" fmla="*/ 4899 h 7647"/>
                  <a:gd name="connsiteX3" fmla="*/ 3933 w 11568"/>
                  <a:gd name="connsiteY3" fmla="*/ 7279 h 7647"/>
                  <a:gd name="connsiteX4" fmla="*/ -816 w 11568"/>
                  <a:gd name="connsiteY4" fmla="*/ 2530 h 7647"/>
                  <a:gd name="connsiteX5" fmla="*/ 3637 w 11568"/>
                  <a:gd name="connsiteY5" fmla="*/ 43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37" y="433"/>
                    </a:moveTo>
                    <a:cubicBezTo>
                      <a:pt x="5285" y="1304"/>
                      <a:pt x="6513" y="-39"/>
                      <a:pt x="7746" y="1478"/>
                    </a:cubicBezTo>
                    <a:cubicBezTo>
                      <a:pt x="8429" y="2315"/>
                      <a:pt x="11448" y="3791"/>
                      <a:pt x="10604" y="4899"/>
                    </a:cubicBezTo>
                    <a:cubicBezTo>
                      <a:pt x="9401" y="6480"/>
                      <a:pt x="4834" y="8530"/>
                      <a:pt x="3933" y="7279"/>
                    </a:cubicBezTo>
                    <a:cubicBezTo>
                      <a:pt x="1303" y="3626"/>
                      <a:pt x="-830" y="2782"/>
                      <a:pt x="-816" y="2530"/>
                    </a:cubicBezTo>
                    <a:cubicBezTo>
                      <a:pt x="-728" y="932"/>
                      <a:pt x="1320" y="-792"/>
                      <a:pt x="3637" y="43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F3A4FB9F-36E0-FE48-A784-C12B745A5430}"/>
                  </a:ext>
                </a:extLst>
              </p:cNvPr>
              <p:cNvSpPr/>
              <p:nvPr/>
            </p:nvSpPr>
            <p:spPr>
              <a:xfrm>
                <a:off x="3452977" y="3655815"/>
                <a:ext cx="18882" cy="14964"/>
              </a:xfrm>
              <a:custGeom>
                <a:avLst/>
                <a:gdLst>
                  <a:gd name="connsiteX0" fmla="*/ 14093 w 18882"/>
                  <a:gd name="connsiteY0" fmla="*/ 2716 h 14964"/>
                  <a:gd name="connsiteX1" fmla="*/ 10996 w 18882"/>
                  <a:gd name="connsiteY1" fmla="*/ 859 h 14964"/>
                  <a:gd name="connsiteX2" fmla="*/ 8779 w 18882"/>
                  <a:gd name="connsiteY2" fmla="*/ 789 h 14964"/>
                  <a:gd name="connsiteX3" fmla="*/ -809 w 18882"/>
                  <a:gd name="connsiteY3" fmla="*/ 6011 h 14964"/>
                  <a:gd name="connsiteX4" fmla="*/ 331 w 18882"/>
                  <a:gd name="connsiteY4" fmla="*/ 8903 h 14964"/>
                  <a:gd name="connsiteX5" fmla="*/ 4622 w 18882"/>
                  <a:gd name="connsiteY5" fmla="*/ 13089 h 14964"/>
                  <a:gd name="connsiteX6" fmla="*/ 9757 w 18882"/>
                  <a:gd name="connsiteY6" fmla="*/ 14895 h 14964"/>
                  <a:gd name="connsiteX7" fmla="*/ 17146 w 18882"/>
                  <a:gd name="connsiteY7" fmla="*/ 10788 h 14964"/>
                  <a:gd name="connsiteX8" fmla="*/ 17754 w 18882"/>
                  <a:gd name="connsiteY8" fmla="*/ 6605 h 14964"/>
                  <a:gd name="connsiteX9" fmla="*/ 16103 w 18882"/>
                  <a:gd name="connsiteY9" fmla="*/ 4299 h 14964"/>
                  <a:gd name="connsiteX10" fmla="*/ 14093 w 18882"/>
                  <a:gd name="connsiteY10" fmla="*/ 2716 h 14964"/>
                  <a:gd name="connsiteX11" fmla="*/ 7282 w 18882"/>
                  <a:gd name="connsiteY11" fmla="*/ 4115 h 14964"/>
                  <a:gd name="connsiteX12" fmla="*/ 11391 w 18882"/>
                  <a:gd name="connsiteY12" fmla="*/ 5159 h 14964"/>
                  <a:gd name="connsiteX13" fmla="*/ 14249 w 18882"/>
                  <a:gd name="connsiteY13" fmla="*/ 8581 h 14964"/>
                  <a:gd name="connsiteX14" fmla="*/ 7578 w 18882"/>
                  <a:gd name="connsiteY14" fmla="*/ 10961 h 14964"/>
                  <a:gd name="connsiteX15" fmla="*/ 2829 w 18882"/>
                  <a:gd name="connsiteY15" fmla="*/ 6212 h 14964"/>
                  <a:gd name="connsiteX16" fmla="*/ 7282 w 18882"/>
                  <a:gd name="connsiteY16" fmla="*/ 411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93" y="2716"/>
                    </a:moveTo>
                    <a:cubicBezTo>
                      <a:pt x="13083" y="1532"/>
                      <a:pt x="12036" y="1070"/>
                      <a:pt x="10996" y="859"/>
                    </a:cubicBezTo>
                    <a:cubicBezTo>
                      <a:pt x="10384" y="735"/>
                      <a:pt x="9175" y="772"/>
                      <a:pt x="8779" y="789"/>
                    </a:cubicBezTo>
                    <a:cubicBezTo>
                      <a:pt x="3667" y="-1742"/>
                      <a:pt x="-614" y="2473"/>
                      <a:pt x="-809" y="6011"/>
                    </a:cubicBezTo>
                    <a:cubicBezTo>
                      <a:pt x="-847" y="6710"/>
                      <a:pt x="-775" y="7814"/>
                      <a:pt x="331" y="8903"/>
                    </a:cubicBezTo>
                    <a:cubicBezTo>
                      <a:pt x="657" y="9224"/>
                      <a:pt x="2474" y="10107"/>
                      <a:pt x="4622" y="13089"/>
                    </a:cubicBezTo>
                    <a:cubicBezTo>
                      <a:pt x="5516" y="14331"/>
                      <a:pt x="7308" y="15282"/>
                      <a:pt x="9757" y="14895"/>
                    </a:cubicBezTo>
                    <a:cubicBezTo>
                      <a:pt x="12300" y="14493"/>
                      <a:pt x="15905" y="12418"/>
                      <a:pt x="17146" y="10788"/>
                    </a:cubicBezTo>
                    <a:cubicBezTo>
                      <a:pt x="18155" y="9463"/>
                      <a:pt x="18297" y="8058"/>
                      <a:pt x="17754" y="6605"/>
                    </a:cubicBezTo>
                    <a:cubicBezTo>
                      <a:pt x="17481" y="5872"/>
                      <a:pt x="16919" y="5046"/>
                      <a:pt x="16103" y="4299"/>
                    </a:cubicBezTo>
                    <a:cubicBezTo>
                      <a:pt x="15513" y="3763"/>
                      <a:pt x="14272" y="2848"/>
                      <a:pt x="14093" y="2716"/>
                    </a:cubicBezTo>
                    <a:close/>
                    <a:moveTo>
                      <a:pt x="7282" y="4115"/>
                    </a:moveTo>
                    <a:cubicBezTo>
                      <a:pt x="8930" y="4986"/>
                      <a:pt x="10157" y="3643"/>
                      <a:pt x="11391" y="5159"/>
                    </a:cubicBezTo>
                    <a:cubicBezTo>
                      <a:pt x="12074" y="5997"/>
                      <a:pt x="15093" y="7473"/>
                      <a:pt x="14249" y="8581"/>
                    </a:cubicBezTo>
                    <a:cubicBezTo>
                      <a:pt x="13046" y="10162"/>
                      <a:pt x="8479" y="12211"/>
                      <a:pt x="7578" y="10961"/>
                    </a:cubicBezTo>
                    <a:cubicBezTo>
                      <a:pt x="4947" y="7308"/>
                      <a:pt x="2815" y="6464"/>
                      <a:pt x="2829" y="6212"/>
                    </a:cubicBezTo>
                    <a:cubicBezTo>
                      <a:pt x="2917" y="4614"/>
                      <a:pt x="4965" y="2890"/>
                      <a:pt x="7282" y="41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7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50624" y="3354328"/>
              <a:ext cx="23656" cy="24074"/>
              <a:chOff x="3350624" y="3354328"/>
              <a:chExt cx="23656" cy="24074"/>
            </a:xfrm>
          </p:grpSpPr>
          <p:sp>
            <p:nvSpPr>
              <p:cNvPr id="373" name="フリーフォーム 372">
                <a:extLst>
                  <a:ext uri="{FF2B5EF4-FFF2-40B4-BE49-F238E27FC236}">
                    <a16:creationId xmlns:a16="http://schemas.microsoft.com/office/drawing/2014/main" id="{FDD908BB-A48C-C14E-A345-100FD42C1228}"/>
                  </a:ext>
                </a:extLst>
              </p:cNvPr>
              <p:cNvSpPr/>
              <p:nvPr/>
            </p:nvSpPr>
            <p:spPr>
              <a:xfrm rot="2959452">
                <a:off x="3356643" y="3362547"/>
                <a:ext cx="11568" cy="7647"/>
              </a:xfrm>
              <a:custGeom>
                <a:avLst/>
                <a:gdLst>
                  <a:gd name="connsiteX0" fmla="*/ 3583 w 11568"/>
                  <a:gd name="connsiteY0" fmla="*/ 270 h 7647"/>
                  <a:gd name="connsiteX1" fmla="*/ 7691 w 11568"/>
                  <a:gd name="connsiteY1" fmla="*/ 1315 h 7647"/>
                  <a:gd name="connsiteX2" fmla="*/ 10549 w 11568"/>
                  <a:gd name="connsiteY2" fmla="*/ 4736 h 7647"/>
                  <a:gd name="connsiteX3" fmla="*/ 3878 w 11568"/>
                  <a:gd name="connsiteY3" fmla="*/ 7116 h 7647"/>
                  <a:gd name="connsiteX4" fmla="*/ -871 w 11568"/>
                  <a:gd name="connsiteY4" fmla="*/ 2367 h 7647"/>
                  <a:gd name="connsiteX5" fmla="*/ 3583 w 11568"/>
                  <a:gd name="connsiteY5" fmla="*/ 27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3" y="270"/>
                    </a:moveTo>
                    <a:cubicBezTo>
                      <a:pt x="5231" y="1141"/>
                      <a:pt x="6458" y="-202"/>
                      <a:pt x="7691" y="1315"/>
                    </a:cubicBezTo>
                    <a:cubicBezTo>
                      <a:pt x="8374" y="2152"/>
                      <a:pt x="11394" y="3628"/>
                      <a:pt x="10549" y="4736"/>
                    </a:cubicBezTo>
                    <a:cubicBezTo>
                      <a:pt x="9346" y="6317"/>
                      <a:pt x="4779" y="8367"/>
                      <a:pt x="3878" y="7116"/>
                    </a:cubicBezTo>
                    <a:cubicBezTo>
                      <a:pt x="1248" y="3463"/>
                      <a:pt x="-885" y="2619"/>
                      <a:pt x="-871" y="2367"/>
                    </a:cubicBezTo>
                    <a:cubicBezTo>
                      <a:pt x="-783" y="769"/>
                      <a:pt x="1265" y="-955"/>
                      <a:pt x="3583" y="27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E3ADAD06-120D-A24B-B895-27E0513E8864}"/>
                  </a:ext>
                </a:extLst>
              </p:cNvPr>
              <p:cNvSpPr/>
              <p:nvPr/>
            </p:nvSpPr>
            <p:spPr>
              <a:xfrm rot="2959452">
                <a:off x="3353011" y="3358883"/>
                <a:ext cx="18882" cy="14964"/>
              </a:xfrm>
              <a:custGeom>
                <a:avLst/>
                <a:gdLst>
                  <a:gd name="connsiteX0" fmla="*/ 14038 w 18882"/>
                  <a:gd name="connsiteY0" fmla="*/ 2553 h 14964"/>
                  <a:gd name="connsiteX1" fmla="*/ 10941 w 18882"/>
                  <a:gd name="connsiteY1" fmla="*/ 696 h 14964"/>
                  <a:gd name="connsiteX2" fmla="*/ 8724 w 18882"/>
                  <a:gd name="connsiteY2" fmla="*/ 626 h 14964"/>
                  <a:gd name="connsiteX3" fmla="*/ -864 w 18882"/>
                  <a:gd name="connsiteY3" fmla="*/ 5848 h 14964"/>
                  <a:gd name="connsiteX4" fmla="*/ 276 w 18882"/>
                  <a:gd name="connsiteY4" fmla="*/ 8740 h 14964"/>
                  <a:gd name="connsiteX5" fmla="*/ 4567 w 18882"/>
                  <a:gd name="connsiteY5" fmla="*/ 12926 h 14964"/>
                  <a:gd name="connsiteX6" fmla="*/ 9702 w 18882"/>
                  <a:gd name="connsiteY6" fmla="*/ 14732 h 14964"/>
                  <a:gd name="connsiteX7" fmla="*/ 17091 w 18882"/>
                  <a:gd name="connsiteY7" fmla="*/ 10625 h 14964"/>
                  <a:gd name="connsiteX8" fmla="*/ 17699 w 18882"/>
                  <a:gd name="connsiteY8" fmla="*/ 6442 h 14964"/>
                  <a:gd name="connsiteX9" fmla="*/ 16048 w 18882"/>
                  <a:gd name="connsiteY9" fmla="*/ 4136 h 14964"/>
                  <a:gd name="connsiteX10" fmla="*/ 14038 w 18882"/>
                  <a:gd name="connsiteY10" fmla="*/ 2553 h 14964"/>
                  <a:gd name="connsiteX11" fmla="*/ 7227 w 18882"/>
                  <a:gd name="connsiteY11" fmla="*/ 3952 h 14964"/>
                  <a:gd name="connsiteX12" fmla="*/ 11336 w 18882"/>
                  <a:gd name="connsiteY12" fmla="*/ 4996 h 14964"/>
                  <a:gd name="connsiteX13" fmla="*/ 14194 w 18882"/>
                  <a:gd name="connsiteY13" fmla="*/ 8418 h 14964"/>
                  <a:gd name="connsiteX14" fmla="*/ 7523 w 18882"/>
                  <a:gd name="connsiteY14" fmla="*/ 10798 h 14964"/>
                  <a:gd name="connsiteX15" fmla="*/ 2774 w 18882"/>
                  <a:gd name="connsiteY15" fmla="*/ 6049 h 14964"/>
                  <a:gd name="connsiteX16" fmla="*/ 7227 w 18882"/>
                  <a:gd name="connsiteY16" fmla="*/ 395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38" y="2553"/>
                    </a:moveTo>
                    <a:cubicBezTo>
                      <a:pt x="13029" y="1369"/>
                      <a:pt x="11981" y="907"/>
                      <a:pt x="10941" y="696"/>
                    </a:cubicBezTo>
                    <a:cubicBezTo>
                      <a:pt x="10329" y="572"/>
                      <a:pt x="9120" y="609"/>
                      <a:pt x="8724" y="626"/>
                    </a:cubicBezTo>
                    <a:cubicBezTo>
                      <a:pt x="3612" y="-1905"/>
                      <a:pt x="-669" y="2310"/>
                      <a:pt x="-864" y="5848"/>
                    </a:cubicBezTo>
                    <a:cubicBezTo>
                      <a:pt x="-902" y="6547"/>
                      <a:pt x="-829" y="7651"/>
                      <a:pt x="276" y="8740"/>
                    </a:cubicBezTo>
                    <a:cubicBezTo>
                      <a:pt x="602" y="9061"/>
                      <a:pt x="2419" y="9944"/>
                      <a:pt x="4567" y="12926"/>
                    </a:cubicBezTo>
                    <a:cubicBezTo>
                      <a:pt x="5461" y="14168"/>
                      <a:pt x="7253" y="15119"/>
                      <a:pt x="9702" y="14732"/>
                    </a:cubicBezTo>
                    <a:cubicBezTo>
                      <a:pt x="12245" y="14330"/>
                      <a:pt x="15850" y="12255"/>
                      <a:pt x="17091" y="10625"/>
                    </a:cubicBezTo>
                    <a:cubicBezTo>
                      <a:pt x="18100" y="9300"/>
                      <a:pt x="18242" y="7895"/>
                      <a:pt x="17699" y="6442"/>
                    </a:cubicBezTo>
                    <a:cubicBezTo>
                      <a:pt x="17426" y="5709"/>
                      <a:pt x="16864" y="4883"/>
                      <a:pt x="16048" y="4136"/>
                    </a:cubicBezTo>
                    <a:cubicBezTo>
                      <a:pt x="15458" y="3600"/>
                      <a:pt x="14218" y="2685"/>
                      <a:pt x="14038" y="2553"/>
                    </a:cubicBezTo>
                    <a:close/>
                    <a:moveTo>
                      <a:pt x="7227" y="3952"/>
                    </a:moveTo>
                    <a:cubicBezTo>
                      <a:pt x="8875" y="4823"/>
                      <a:pt x="10103" y="3480"/>
                      <a:pt x="11336" y="4996"/>
                    </a:cubicBezTo>
                    <a:cubicBezTo>
                      <a:pt x="12019" y="5834"/>
                      <a:pt x="15038" y="7310"/>
                      <a:pt x="14194" y="8418"/>
                    </a:cubicBezTo>
                    <a:cubicBezTo>
                      <a:pt x="12991" y="9999"/>
                      <a:pt x="8424" y="12048"/>
                      <a:pt x="7523" y="10798"/>
                    </a:cubicBezTo>
                    <a:cubicBezTo>
                      <a:pt x="4892" y="7145"/>
                      <a:pt x="2760" y="6301"/>
                      <a:pt x="2774" y="6049"/>
                    </a:cubicBezTo>
                    <a:cubicBezTo>
                      <a:pt x="2862" y="4451"/>
                      <a:pt x="4910" y="2727"/>
                      <a:pt x="7227" y="39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7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50624" y="3564511"/>
              <a:ext cx="23656" cy="24074"/>
              <a:chOff x="3350624" y="3564511"/>
              <a:chExt cx="23656" cy="24074"/>
            </a:xfrm>
          </p:grpSpPr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48D3A25A-E90F-1343-9987-670E5A91D747}"/>
                  </a:ext>
                </a:extLst>
              </p:cNvPr>
              <p:cNvSpPr/>
              <p:nvPr/>
            </p:nvSpPr>
            <p:spPr>
              <a:xfrm rot="2959452">
                <a:off x="3356643" y="3572731"/>
                <a:ext cx="11568" cy="7647"/>
              </a:xfrm>
              <a:custGeom>
                <a:avLst/>
                <a:gdLst>
                  <a:gd name="connsiteX0" fmla="*/ 3583 w 11568"/>
                  <a:gd name="connsiteY0" fmla="*/ 385 h 7647"/>
                  <a:gd name="connsiteX1" fmla="*/ 7691 w 11568"/>
                  <a:gd name="connsiteY1" fmla="*/ 1430 h 7647"/>
                  <a:gd name="connsiteX2" fmla="*/ 10549 w 11568"/>
                  <a:gd name="connsiteY2" fmla="*/ 4851 h 7647"/>
                  <a:gd name="connsiteX3" fmla="*/ 3878 w 11568"/>
                  <a:gd name="connsiteY3" fmla="*/ 7231 h 7647"/>
                  <a:gd name="connsiteX4" fmla="*/ -871 w 11568"/>
                  <a:gd name="connsiteY4" fmla="*/ 2482 h 7647"/>
                  <a:gd name="connsiteX5" fmla="*/ 3583 w 11568"/>
                  <a:gd name="connsiteY5" fmla="*/ 38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83" y="385"/>
                    </a:moveTo>
                    <a:cubicBezTo>
                      <a:pt x="5231" y="1256"/>
                      <a:pt x="6458" y="-87"/>
                      <a:pt x="7691" y="1430"/>
                    </a:cubicBezTo>
                    <a:cubicBezTo>
                      <a:pt x="8374" y="2267"/>
                      <a:pt x="11394" y="3744"/>
                      <a:pt x="10549" y="4851"/>
                    </a:cubicBezTo>
                    <a:cubicBezTo>
                      <a:pt x="9346" y="6432"/>
                      <a:pt x="4779" y="8482"/>
                      <a:pt x="3878" y="7231"/>
                    </a:cubicBezTo>
                    <a:cubicBezTo>
                      <a:pt x="1248" y="3579"/>
                      <a:pt x="-885" y="2734"/>
                      <a:pt x="-871" y="2482"/>
                    </a:cubicBezTo>
                    <a:cubicBezTo>
                      <a:pt x="-783" y="885"/>
                      <a:pt x="1265" y="-839"/>
                      <a:pt x="3583" y="38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64217570-E3D2-0049-AAA8-10397A6DA5D7}"/>
                  </a:ext>
                </a:extLst>
              </p:cNvPr>
              <p:cNvSpPr/>
              <p:nvPr/>
            </p:nvSpPr>
            <p:spPr>
              <a:xfrm rot="2959452">
                <a:off x="3353011" y="3569066"/>
                <a:ext cx="18882" cy="14964"/>
              </a:xfrm>
              <a:custGeom>
                <a:avLst/>
                <a:gdLst>
                  <a:gd name="connsiteX0" fmla="*/ 14038 w 18882"/>
                  <a:gd name="connsiteY0" fmla="*/ 2668 h 14964"/>
                  <a:gd name="connsiteX1" fmla="*/ 10941 w 18882"/>
                  <a:gd name="connsiteY1" fmla="*/ 811 h 14964"/>
                  <a:gd name="connsiteX2" fmla="*/ 8724 w 18882"/>
                  <a:gd name="connsiteY2" fmla="*/ 742 h 14964"/>
                  <a:gd name="connsiteX3" fmla="*/ -864 w 18882"/>
                  <a:gd name="connsiteY3" fmla="*/ 5963 h 14964"/>
                  <a:gd name="connsiteX4" fmla="*/ 276 w 18882"/>
                  <a:gd name="connsiteY4" fmla="*/ 8855 h 14964"/>
                  <a:gd name="connsiteX5" fmla="*/ 4567 w 18882"/>
                  <a:gd name="connsiteY5" fmla="*/ 13042 h 14964"/>
                  <a:gd name="connsiteX6" fmla="*/ 9702 w 18882"/>
                  <a:gd name="connsiteY6" fmla="*/ 14848 h 14964"/>
                  <a:gd name="connsiteX7" fmla="*/ 17091 w 18882"/>
                  <a:gd name="connsiteY7" fmla="*/ 10740 h 14964"/>
                  <a:gd name="connsiteX8" fmla="*/ 17699 w 18882"/>
                  <a:gd name="connsiteY8" fmla="*/ 6557 h 14964"/>
                  <a:gd name="connsiteX9" fmla="*/ 16048 w 18882"/>
                  <a:gd name="connsiteY9" fmla="*/ 4252 h 14964"/>
                  <a:gd name="connsiteX10" fmla="*/ 14038 w 18882"/>
                  <a:gd name="connsiteY10" fmla="*/ 2668 h 14964"/>
                  <a:gd name="connsiteX11" fmla="*/ 7227 w 18882"/>
                  <a:gd name="connsiteY11" fmla="*/ 4067 h 14964"/>
                  <a:gd name="connsiteX12" fmla="*/ 11336 w 18882"/>
                  <a:gd name="connsiteY12" fmla="*/ 5112 h 14964"/>
                  <a:gd name="connsiteX13" fmla="*/ 14194 w 18882"/>
                  <a:gd name="connsiteY13" fmla="*/ 8533 h 14964"/>
                  <a:gd name="connsiteX14" fmla="*/ 7523 w 18882"/>
                  <a:gd name="connsiteY14" fmla="*/ 10913 h 14964"/>
                  <a:gd name="connsiteX15" fmla="*/ 2774 w 18882"/>
                  <a:gd name="connsiteY15" fmla="*/ 6164 h 14964"/>
                  <a:gd name="connsiteX16" fmla="*/ 7227 w 18882"/>
                  <a:gd name="connsiteY16" fmla="*/ 406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38" y="2668"/>
                    </a:moveTo>
                    <a:cubicBezTo>
                      <a:pt x="13029" y="1485"/>
                      <a:pt x="11981" y="1022"/>
                      <a:pt x="10941" y="811"/>
                    </a:cubicBezTo>
                    <a:cubicBezTo>
                      <a:pt x="10329" y="687"/>
                      <a:pt x="9120" y="725"/>
                      <a:pt x="8724" y="742"/>
                    </a:cubicBezTo>
                    <a:cubicBezTo>
                      <a:pt x="3612" y="-1790"/>
                      <a:pt x="-669" y="2425"/>
                      <a:pt x="-864" y="5963"/>
                    </a:cubicBezTo>
                    <a:cubicBezTo>
                      <a:pt x="-902" y="6662"/>
                      <a:pt x="-829" y="7766"/>
                      <a:pt x="276" y="8855"/>
                    </a:cubicBezTo>
                    <a:cubicBezTo>
                      <a:pt x="602" y="9176"/>
                      <a:pt x="2419" y="10060"/>
                      <a:pt x="4567" y="13042"/>
                    </a:cubicBezTo>
                    <a:cubicBezTo>
                      <a:pt x="5461" y="14284"/>
                      <a:pt x="7253" y="15235"/>
                      <a:pt x="9702" y="14848"/>
                    </a:cubicBezTo>
                    <a:cubicBezTo>
                      <a:pt x="12245" y="14446"/>
                      <a:pt x="15850" y="12370"/>
                      <a:pt x="17091" y="10740"/>
                    </a:cubicBezTo>
                    <a:cubicBezTo>
                      <a:pt x="18100" y="9416"/>
                      <a:pt x="18242" y="8011"/>
                      <a:pt x="17699" y="6557"/>
                    </a:cubicBezTo>
                    <a:cubicBezTo>
                      <a:pt x="17426" y="5825"/>
                      <a:pt x="16864" y="4998"/>
                      <a:pt x="16048" y="4252"/>
                    </a:cubicBezTo>
                    <a:cubicBezTo>
                      <a:pt x="15458" y="3716"/>
                      <a:pt x="14218" y="2800"/>
                      <a:pt x="14038" y="2668"/>
                    </a:cubicBezTo>
                    <a:close/>
                    <a:moveTo>
                      <a:pt x="7227" y="4067"/>
                    </a:moveTo>
                    <a:cubicBezTo>
                      <a:pt x="8875" y="4938"/>
                      <a:pt x="10103" y="3595"/>
                      <a:pt x="11336" y="5112"/>
                    </a:cubicBezTo>
                    <a:cubicBezTo>
                      <a:pt x="12019" y="5949"/>
                      <a:pt x="15038" y="7426"/>
                      <a:pt x="14194" y="8533"/>
                    </a:cubicBezTo>
                    <a:cubicBezTo>
                      <a:pt x="12991" y="10114"/>
                      <a:pt x="8424" y="12164"/>
                      <a:pt x="7523" y="10913"/>
                    </a:cubicBezTo>
                    <a:cubicBezTo>
                      <a:pt x="4892" y="7260"/>
                      <a:pt x="2760" y="6416"/>
                      <a:pt x="2774" y="6164"/>
                    </a:cubicBezTo>
                    <a:cubicBezTo>
                      <a:pt x="2862" y="4566"/>
                      <a:pt x="4910" y="2843"/>
                      <a:pt x="7227" y="40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7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69848" y="3402193"/>
              <a:ext cx="23656" cy="24074"/>
              <a:chOff x="3469848" y="3402193"/>
              <a:chExt cx="23656" cy="24074"/>
            </a:xfrm>
          </p:grpSpPr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888CCEFA-F70F-B94A-ADBD-7D8BD46B747C}"/>
                  </a:ext>
                </a:extLst>
              </p:cNvPr>
              <p:cNvSpPr/>
              <p:nvPr/>
            </p:nvSpPr>
            <p:spPr>
              <a:xfrm rot="2959452">
                <a:off x="3475867" y="3410412"/>
                <a:ext cx="11568" cy="7647"/>
              </a:xfrm>
              <a:custGeom>
                <a:avLst/>
                <a:gdLst>
                  <a:gd name="connsiteX0" fmla="*/ 3648 w 11568"/>
                  <a:gd name="connsiteY0" fmla="*/ 296 h 7647"/>
                  <a:gd name="connsiteX1" fmla="*/ 7757 w 11568"/>
                  <a:gd name="connsiteY1" fmla="*/ 1341 h 7647"/>
                  <a:gd name="connsiteX2" fmla="*/ 10615 w 11568"/>
                  <a:gd name="connsiteY2" fmla="*/ 4762 h 7647"/>
                  <a:gd name="connsiteX3" fmla="*/ 3943 w 11568"/>
                  <a:gd name="connsiteY3" fmla="*/ 7142 h 7647"/>
                  <a:gd name="connsiteX4" fmla="*/ -806 w 11568"/>
                  <a:gd name="connsiteY4" fmla="*/ 2393 h 7647"/>
                  <a:gd name="connsiteX5" fmla="*/ 3648 w 11568"/>
                  <a:gd name="connsiteY5" fmla="*/ 296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48" y="296"/>
                    </a:moveTo>
                    <a:cubicBezTo>
                      <a:pt x="5296" y="1167"/>
                      <a:pt x="6523" y="-176"/>
                      <a:pt x="7757" y="1341"/>
                    </a:cubicBezTo>
                    <a:cubicBezTo>
                      <a:pt x="8440" y="2178"/>
                      <a:pt x="11459" y="3655"/>
                      <a:pt x="10615" y="4762"/>
                    </a:cubicBezTo>
                    <a:cubicBezTo>
                      <a:pt x="9411" y="6343"/>
                      <a:pt x="4844" y="8393"/>
                      <a:pt x="3943" y="7142"/>
                    </a:cubicBezTo>
                    <a:cubicBezTo>
                      <a:pt x="1313" y="3489"/>
                      <a:pt x="-819" y="2645"/>
                      <a:pt x="-806" y="2393"/>
                    </a:cubicBezTo>
                    <a:cubicBezTo>
                      <a:pt x="-718" y="796"/>
                      <a:pt x="1331" y="-928"/>
                      <a:pt x="3648" y="296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BE3E5DDC-D7E1-B645-8497-838581BCA594}"/>
                  </a:ext>
                </a:extLst>
              </p:cNvPr>
              <p:cNvSpPr/>
              <p:nvPr/>
            </p:nvSpPr>
            <p:spPr>
              <a:xfrm rot="2959452">
                <a:off x="3472235" y="3406748"/>
                <a:ext cx="18882" cy="14964"/>
              </a:xfrm>
              <a:custGeom>
                <a:avLst/>
                <a:gdLst>
                  <a:gd name="connsiteX0" fmla="*/ 14104 w 18882"/>
                  <a:gd name="connsiteY0" fmla="*/ 2579 h 14964"/>
                  <a:gd name="connsiteX1" fmla="*/ 11006 w 18882"/>
                  <a:gd name="connsiteY1" fmla="*/ 722 h 14964"/>
                  <a:gd name="connsiteX2" fmla="*/ 8789 w 18882"/>
                  <a:gd name="connsiteY2" fmla="*/ 652 h 14964"/>
                  <a:gd name="connsiteX3" fmla="*/ -798 w 18882"/>
                  <a:gd name="connsiteY3" fmla="*/ 5874 h 14964"/>
                  <a:gd name="connsiteX4" fmla="*/ 342 w 18882"/>
                  <a:gd name="connsiteY4" fmla="*/ 8766 h 14964"/>
                  <a:gd name="connsiteX5" fmla="*/ 4632 w 18882"/>
                  <a:gd name="connsiteY5" fmla="*/ 12953 h 14964"/>
                  <a:gd name="connsiteX6" fmla="*/ 9768 w 18882"/>
                  <a:gd name="connsiteY6" fmla="*/ 14759 h 14964"/>
                  <a:gd name="connsiteX7" fmla="*/ 17156 w 18882"/>
                  <a:gd name="connsiteY7" fmla="*/ 10651 h 14964"/>
                  <a:gd name="connsiteX8" fmla="*/ 17765 w 18882"/>
                  <a:gd name="connsiteY8" fmla="*/ 6468 h 14964"/>
                  <a:gd name="connsiteX9" fmla="*/ 16114 w 18882"/>
                  <a:gd name="connsiteY9" fmla="*/ 4163 h 14964"/>
                  <a:gd name="connsiteX10" fmla="*/ 14104 w 18882"/>
                  <a:gd name="connsiteY10" fmla="*/ 2579 h 14964"/>
                  <a:gd name="connsiteX11" fmla="*/ 7293 w 18882"/>
                  <a:gd name="connsiteY11" fmla="*/ 3978 h 14964"/>
                  <a:gd name="connsiteX12" fmla="*/ 11402 w 18882"/>
                  <a:gd name="connsiteY12" fmla="*/ 5023 h 14964"/>
                  <a:gd name="connsiteX13" fmla="*/ 14259 w 18882"/>
                  <a:gd name="connsiteY13" fmla="*/ 8444 h 14964"/>
                  <a:gd name="connsiteX14" fmla="*/ 7588 w 18882"/>
                  <a:gd name="connsiteY14" fmla="*/ 10824 h 14964"/>
                  <a:gd name="connsiteX15" fmla="*/ 2839 w 18882"/>
                  <a:gd name="connsiteY15" fmla="*/ 6075 h 14964"/>
                  <a:gd name="connsiteX16" fmla="*/ 7293 w 18882"/>
                  <a:gd name="connsiteY16" fmla="*/ 3978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04" y="2579"/>
                    </a:moveTo>
                    <a:cubicBezTo>
                      <a:pt x="13094" y="1396"/>
                      <a:pt x="12047" y="933"/>
                      <a:pt x="11006" y="722"/>
                    </a:cubicBezTo>
                    <a:cubicBezTo>
                      <a:pt x="10395" y="598"/>
                      <a:pt x="9186" y="636"/>
                      <a:pt x="8789" y="652"/>
                    </a:cubicBezTo>
                    <a:cubicBezTo>
                      <a:pt x="3677" y="-1879"/>
                      <a:pt x="-603" y="2336"/>
                      <a:pt x="-798" y="5874"/>
                    </a:cubicBezTo>
                    <a:cubicBezTo>
                      <a:pt x="-837" y="6573"/>
                      <a:pt x="-764" y="7677"/>
                      <a:pt x="342" y="8766"/>
                    </a:cubicBezTo>
                    <a:cubicBezTo>
                      <a:pt x="667" y="9087"/>
                      <a:pt x="2484" y="9970"/>
                      <a:pt x="4632" y="12953"/>
                    </a:cubicBezTo>
                    <a:cubicBezTo>
                      <a:pt x="5526" y="14194"/>
                      <a:pt x="7319" y="15146"/>
                      <a:pt x="9768" y="14759"/>
                    </a:cubicBezTo>
                    <a:cubicBezTo>
                      <a:pt x="12311" y="14357"/>
                      <a:pt x="15915" y="12281"/>
                      <a:pt x="17156" y="10651"/>
                    </a:cubicBezTo>
                    <a:cubicBezTo>
                      <a:pt x="18166" y="9326"/>
                      <a:pt x="18307" y="7921"/>
                      <a:pt x="17765" y="6468"/>
                    </a:cubicBezTo>
                    <a:cubicBezTo>
                      <a:pt x="17491" y="5736"/>
                      <a:pt x="16930" y="4909"/>
                      <a:pt x="16114" y="4163"/>
                    </a:cubicBezTo>
                    <a:cubicBezTo>
                      <a:pt x="15524" y="3627"/>
                      <a:pt x="14283" y="2711"/>
                      <a:pt x="14104" y="2579"/>
                    </a:cubicBezTo>
                    <a:close/>
                    <a:moveTo>
                      <a:pt x="7293" y="3978"/>
                    </a:moveTo>
                    <a:cubicBezTo>
                      <a:pt x="8941" y="4849"/>
                      <a:pt x="10168" y="3506"/>
                      <a:pt x="11402" y="5023"/>
                    </a:cubicBezTo>
                    <a:cubicBezTo>
                      <a:pt x="12084" y="5860"/>
                      <a:pt x="15104" y="7336"/>
                      <a:pt x="14259" y="8444"/>
                    </a:cubicBezTo>
                    <a:cubicBezTo>
                      <a:pt x="13056" y="10025"/>
                      <a:pt x="8489" y="12075"/>
                      <a:pt x="7588" y="10824"/>
                    </a:cubicBezTo>
                    <a:cubicBezTo>
                      <a:pt x="4958" y="7171"/>
                      <a:pt x="2825" y="6327"/>
                      <a:pt x="2839" y="6075"/>
                    </a:cubicBezTo>
                    <a:cubicBezTo>
                      <a:pt x="2927" y="4477"/>
                      <a:pt x="4975" y="2753"/>
                      <a:pt x="7293" y="39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43017" y="3564511"/>
              <a:ext cx="23656" cy="24074"/>
              <a:chOff x="3543017" y="3564511"/>
              <a:chExt cx="23656" cy="24074"/>
            </a:xfrm>
          </p:grpSpPr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031CBE1F-927C-5248-A736-65806473D70C}"/>
                  </a:ext>
                </a:extLst>
              </p:cNvPr>
              <p:cNvSpPr/>
              <p:nvPr/>
            </p:nvSpPr>
            <p:spPr>
              <a:xfrm rot="2959452">
                <a:off x="3549035" y="3572731"/>
                <a:ext cx="11568" cy="7647"/>
              </a:xfrm>
              <a:custGeom>
                <a:avLst/>
                <a:gdLst>
                  <a:gd name="connsiteX0" fmla="*/ 3688 w 11568"/>
                  <a:gd name="connsiteY0" fmla="*/ 385 h 7647"/>
                  <a:gd name="connsiteX1" fmla="*/ 7797 w 11568"/>
                  <a:gd name="connsiteY1" fmla="*/ 1430 h 7647"/>
                  <a:gd name="connsiteX2" fmla="*/ 10655 w 11568"/>
                  <a:gd name="connsiteY2" fmla="*/ 4851 h 7647"/>
                  <a:gd name="connsiteX3" fmla="*/ 3984 w 11568"/>
                  <a:gd name="connsiteY3" fmla="*/ 7231 h 7647"/>
                  <a:gd name="connsiteX4" fmla="*/ -766 w 11568"/>
                  <a:gd name="connsiteY4" fmla="*/ 2482 h 7647"/>
                  <a:gd name="connsiteX5" fmla="*/ 3688 w 11568"/>
                  <a:gd name="connsiteY5" fmla="*/ 38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88" y="385"/>
                    </a:moveTo>
                    <a:cubicBezTo>
                      <a:pt x="5336" y="1256"/>
                      <a:pt x="6563" y="-87"/>
                      <a:pt x="7797" y="1430"/>
                    </a:cubicBezTo>
                    <a:cubicBezTo>
                      <a:pt x="8480" y="2267"/>
                      <a:pt x="11499" y="3744"/>
                      <a:pt x="10655" y="4851"/>
                    </a:cubicBezTo>
                    <a:cubicBezTo>
                      <a:pt x="9452" y="6432"/>
                      <a:pt x="4885" y="8482"/>
                      <a:pt x="3984" y="7231"/>
                    </a:cubicBezTo>
                    <a:cubicBezTo>
                      <a:pt x="1353" y="3579"/>
                      <a:pt x="-779" y="2734"/>
                      <a:pt x="-766" y="2482"/>
                    </a:cubicBezTo>
                    <a:cubicBezTo>
                      <a:pt x="-677" y="885"/>
                      <a:pt x="1371" y="-839"/>
                      <a:pt x="3688" y="38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E6703AC9-88B3-D046-8BFD-F6EE08EB417C}"/>
                  </a:ext>
                </a:extLst>
              </p:cNvPr>
              <p:cNvSpPr/>
              <p:nvPr/>
            </p:nvSpPr>
            <p:spPr>
              <a:xfrm rot="2959452">
                <a:off x="3545404" y="3569066"/>
                <a:ext cx="18882" cy="14964"/>
              </a:xfrm>
              <a:custGeom>
                <a:avLst/>
                <a:gdLst>
                  <a:gd name="connsiteX0" fmla="*/ 14144 w 18882"/>
                  <a:gd name="connsiteY0" fmla="*/ 2668 h 14964"/>
                  <a:gd name="connsiteX1" fmla="*/ 11047 w 18882"/>
                  <a:gd name="connsiteY1" fmla="*/ 811 h 14964"/>
                  <a:gd name="connsiteX2" fmla="*/ 8830 w 18882"/>
                  <a:gd name="connsiteY2" fmla="*/ 742 h 14964"/>
                  <a:gd name="connsiteX3" fmla="*/ -758 w 18882"/>
                  <a:gd name="connsiteY3" fmla="*/ 5963 h 14964"/>
                  <a:gd name="connsiteX4" fmla="*/ 382 w 18882"/>
                  <a:gd name="connsiteY4" fmla="*/ 8855 h 14964"/>
                  <a:gd name="connsiteX5" fmla="*/ 4673 w 18882"/>
                  <a:gd name="connsiteY5" fmla="*/ 13042 h 14964"/>
                  <a:gd name="connsiteX6" fmla="*/ 9808 w 18882"/>
                  <a:gd name="connsiteY6" fmla="*/ 14848 h 14964"/>
                  <a:gd name="connsiteX7" fmla="*/ 17196 w 18882"/>
                  <a:gd name="connsiteY7" fmla="*/ 10740 h 14964"/>
                  <a:gd name="connsiteX8" fmla="*/ 17805 w 18882"/>
                  <a:gd name="connsiteY8" fmla="*/ 6557 h 14964"/>
                  <a:gd name="connsiteX9" fmla="*/ 16154 w 18882"/>
                  <a:gd name="connsiteY9" fmla="*/ 4252 h 14964"/>
                  <a:gd name="connsiteX10" fmla="*/ 14144 w 18882"/>
                  <a:gd name="connsiteY10" fmla="*/ 2668 h 14964"/>
                  <a:gd name="connsiteX11" fmla="*/ 7333 w 18882"/>
                  <a:gd name="connsiteY11" fmla="*/ 4067 h 14964"/>
                  <a:gd name="connsiteX12" fmla="*/ 11442 w 18882"/>
                  <a:gd name="connsiteY12" fmla="*/ 5112 h 14964"/>
                  <a:gd name="connsiteX13" fmla="*/ 14300 w 18882"/>
                  <a:gd name="connsiteY13" fmla="*/ 8533 h 14964"/>
                  <a:gd name="connsiteX14" fmla="*/ 7628 w 18882"/>
                  <a:gd name="connsiteY14" fmla="*/ 10913 h 14964"/>
                  <a:gd name="connsiteX15" fmla="*/ 2879 w 18882"/>
                  <a:gd name="connsiteY15" fmla="*/ 6164 h 14964"/>
                  <a:gd name="connsiteX16" fmla="*/ 7333 w 18882"/>
                  <a:gd name="connsiteY16" fmla="*/ 406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44" y="2668"/>
                    </a:moveTo>
                    <a:cubicBezTo>
                      <a:pt x="13134" y="1485"/>
                      <a:pt x="12087" y="1022"/>
                      <a:pt x="11047" y="811"/>
                    </a:cubicBezTo>
                    <a:cubicBezTo>
                      <a:pt x="10435" y="687"/>
                      <a:pt x="9226" y="725"/>
                      <a:pt x="8830" y="742"/>
                    </a:cubicBezTo>
                    <a:cubicBezTo>
                      <a:pt x="3718" y="-1790"/>
                      <a:pt x="-563" y="2425"/>
                      <a:pt x="-758" y="5963"/>
                    </a:cubicBezTo>
                    <a:cubicBezTo>
                      <a:pt x="-796" y="6662"/>
                      <a:pt x="-724" y="7766"/>
                      <a:pt x="382" y="8855"/>
                    </a:cubicBezTo>
                    <a:cubicBezTo>
                      <a:pt x="708" y="9176"/>
                      <a:pt x="2524" y="10060"/>
                      <a:pt x="4673" y="13042"/>
                    </a:cubicBezTo>
                    <a:cubicBezTo>
                      <a:pt x="5567" y="14284"/>
                      <a:pt x="7359" y="15235"/>
                      <a:pt x="9808" y="14848"/>
                    </a:cubicBezTo>
                    <a:cubicBezTo>
                      <a:pt x="12351" y="14446"/>
                      <a:pt x="15956" y="12370"/>
                      <a:pt x="17196" y="10740"/>
                    </a:cubicBezTo>
                    <a:cubicBezTo>
                      <a:pt x="18206" y="9416"/>
                      <a:pt x="18348" y="8011"/>
                      <a:pt x="17805" y="6557"/>
                    </a:cubicBezTo>
                    <a:cubicBezTo>
                      <a:pt x="17531" y="5825"/>
                      <a:pt x="16970" y="4998"/>
                      <a:pt x="16154" y="4252"/>
                    </a:cubicBezTo>
                    <a:cubicBezTo>
                      <a:pt x="15564" y="3716"/>
                      <a:pt x="14323" y="2800"/>
                      <a:pt x="14144" y="2668"/>
                    </a:cubicBezTo>
                    <a:close/>
                    <a:moveTo>
                      <a:pt x="7333" y="4067"/>
                    </a:moveTo>
                    <a:cubicBezTo>
                      <a:pt x="8981" y="4938"/>
                      <a:pt x="10208" y="3595"/>
                      <a:pt x="11442" y="5112"/>
                    </a:cubicBezTo>
                    <a:cubicBezTo>
                      <a:pt x="12125" y="5949"/>
                      <a:pt x="15144" y="7426"/>
                      <a:pt x="14300" y="8533"/>
                    </a:cubicBezTo>
                    <a:cubicBezTo>
                      <a:pt x="13097" y="10114"/>
                      <a:pt x="8530" y="12164"/>
                      <a:pt x="7628" y="10913"/>
                    </a:cubicBezTo>
                    <a:cubicBezTo>
                      <a:pt x="4998" y="7260"/>
                      <a:pt x="2866" y="6416"/>
                      <a:pt x="2879" y="6164"/>
                    </a:cubicBezTo>
                    <a:cubicBezTo>
                      <a:pt x="2968" y="4566"/>
                      <a:pt x="5016" y="2843"/>
                      <a:pt x="7333" y="40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0541" y="3382564"/>
              <a:ext cx="24087" cy="23325"/>
              <a:chOff x="3310541" y="3382564"/>
              <a:chExt cx="24087" cy="23325"/>
            </a:xfrm>
          </p:grpSpPr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6DF01CAA-4B86-B347-B719-6D6D67536CC2}"/>
                  </a:ext>
                </a:extLst>
              </p:cNvPr>
              <p:cNvSpPr/>
              <p:nvPr/>
            </p:nvSpPr>
            <p:spPr>
              <a:xfrm rot="2226085">
                <a:off x="3316776" y="3390415"/>
                <a:ext cx="11568" cy="7647"/>
              </a:xfrm>
              <a:custGeom>
                <a:avLst/>
                <a:gdLst>
                  <a:gd name="connsiteX0" fmla="*/ 3561 w 11568"/>
                  <a:gd name="connsiteY0" fmla="*/ 285 h 7647"/>
                  <a:gd name="connsiteX1" fmla="*/ 7670 w 11568"/>
                  <a:gd name="connsiteY1" fmla="*/ 1330 h 7647"/>
                  <a:gd name="connsiteX2" fmla="*/ 10527 w 11568"/>
                  <a:gd name="connsiteY2" fmla="*/ 4751 h 7647"/>
                  <a:gd name="connsiteX3" fmla="*/ 3856 w 11568"/>
                  <a:gd name="connsiteY3" fmla="*/ 7131 h 7647"/>
                  <a:gd name="connsiteX4" fmla="*/ -893 w 11568"/>
                  <a:gd name="connsiteY4" fmla="*/ 2382 h 7647"/>
                  <a:gd name="connsiteX5" fmla="*/ 3561 w 11568"/>
                  <a:gd name="connsiteY5" fmla="*/ 28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285"/>
                    </a:moveTo>
                    <a:cubicBezTo>
                      <a:pt x="5209" y="1156"/>
                      <a:pt x="6436" y="-187"/>
                      <a:pt x="7670" y="1330"/>
                    </a:cubicBezTo>
                    <a:cubicBezTo>
                      <a:pt x="8352" y="2167"/>
                      <a:pt x="11372" y="3644"/>
                      <a:pt x="10527" y="4751"/>
                    </a:cubicBezTo>
                    <a:cubicBezTo>
                      <a:pt x="9324" y="6332"/>
                      <a:pt x="4757" y="8382"/>
                      <a:pt x="3856" y="7131"/>
                    </a:cubicBezTo>
                    <a:cubicBezTo>
                      <a:pt x="1226" y="3478"/>
                      <a:pt x="-907" y="2634"/>
                      <a:pt x="-893" y="2382"/>
                    </a:cubicBezTo>
                    <a:cubicBezTo>
                      <a:pt x="-805" y="785"/>
                      <a:pt x="1243" y="-939"/>
                      <a:pt x="3561" y="28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56C3E088-3043-C640-88B0-4CC7FC521F8A}"/>
                  </a:ext>
                </a:extLst>
              </p:cNvPr>
              <p:cNvSpPr/>
              <p:nvPr/>
            </p:nvSpPr>
            <p:spPr>
              <a:xfrm rot="2226085">
                <a:off x="3313143" y="3386745"/>
                <a:ext cx="18882" cy="14964"/>
              </a:xfrm>
              <a:custGeom>
                <a:avLst/>
                <a:gdLst>
                  <a:gd name="connsiteX0" fmla="*/ 14016 w 18882"/>
                  <a:gd name="connsiteY0" fmla="*/ 2568 h 14964"/>
                  <a:gd name="connsiteX1" fmla="*/ 10919 w 18882"/>
                  <a:gd name="connsiteY1" fmla="*/ 711 h 14964"/>
                  <a:gd name="connsiteX2" fmla="*/ 8702 w 18882"/>
                  <a:gd name="connsiteY2" fmla="*/ 642 h 14964"/>
                  <a:gd name="connsiteX3" fmla="*/ -886 w 18882"/>
                  <a:gd name="connsiteY3" fmla="*/ 5863 h 14964"/>
                  <a:gd name="connsiteX4" fmla="*/ 255 w 18882"/>
                  <a:gd name="connsiteY4" fmla="*/ 8755 h 14964"/>
                  <a:gd name="connsiteX5" fmla="*/ 4545 w 18882"/>
                  <a:gd name="connsiteY5" fmla="*/ 12942 h 14964"/>
                  <a:gd name="connsiteX6" fmla="*/ 9681 w 18882"/>
                  <a:gd name="connsiteY6" fmla="*/ 14748 h 14964"/>
                  <a:gd name="connsiteX7" fmla="*/ 17069 w 18882"/>
                  <a:gd name="connsiteY7" fmla="*/ 10640 h 14964"/>
                  <a:gd name="connsiteX8" fmla="*/ 17678 w 18882"/>
                  <a:gd name="connsiteY8" fmla="*/ 6457 h 14964"/>
                  <a:gd name="connsiteX9" fmla="*/ 16026 w 18882"/>
                  <a:gd name="connsiteY9" fmla="*/ 4152 h 14964"/>
                  <a:gd name="connsiteX10" fmla="*/ 14016 w 18882"/>
                  <a:gd name="connsiteY10" fmla="*/ 2568 h 14964"/>
                  <a:gd name="connsiteX11" fmla="*/ 7206 w 18882"/>
                  <a:gd name="connsiteY11" fmla="*/ 3967 h 14964"/>
                  <a:gd name="connsiteX12" fmla="*/ 11314 w 18882"/>
                  <a:gd name="connsiteY12" fmla="*/ 5012 h 14964"/>
                  <a:gd name="connsiteX13" fmla="*/ 14172 w 18882"/>
                  <a:gd name="connsiteY13" fmla="*/ 8433 h 14964"/>
                  <a:gd name="connsiteX14" fmla="*/ 7501 w 18882"/>
                  <a:gd name="connsiteY14" fmla="*/ 10813 h 14964"/>
                  <a:gd name="connsiteX15" fmla="*/ 2752 w 18882"/>
                  <a:gd name="connsiteY15" fmla="*/ 6064 h 14964"/>
                  <a:gd name="connsiteX16" fmla="*/ 7206 w 18882"/>
                  <a:gd name="connsiteY16" fmla="*/ 396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6" y="2568"/>
                    </a:moveTo>
                    <a:cubicBezTo>
                      <a:pt x="13007" y="1385"/>
                      <a:pt x="11959" y="922"/>
                      <a:pt x="10919" y="711"/>
                    </a:cubicBezTo>
                    <a:cubicBezTo>
                      <a:pt x="10308" y="587"/>
                      <a:pt x="9098" y="625"/>
                      <a:pt x="8702" y="642"/>
                    </a:cubicBezTo>
                    <a:cubicBezTo>
                      <a:pt x="3590" y="-1890"/>
                      <a:pt x="-690" y="2325"/>
                      <a:pt x="-886" y="5863"/>
                    </a:cubicBezTo>
                    <a:cubicBezTo>
                      <a:pt x="-924" y="6562"/>
                      <a:pt x="-851" y="7666"/>
                      <a:pt x="255" y="8755"/>
                    </a:cubicBezTo>
                    <a:cubicBezTo>
                      <a:pt x="580" y="9076"/>
                      <a:pt x="2397" y="9960"/>
                      <a:pt x="4545" y="12942"/>
                    </a:cubicBezTo>
                    <a:cubicBezTo>
                      <a:pt x="5439" y="14184"/>
                      <a:pt x="7231" y="15135"/>
                      <a:pt x="9681" y="14748"/>
                    </a:cubicBezTo>
                    <a:cubicBezTo>
                      <a:pt x="12224" y="14346"/>
                      <a:pt x="15828" y="12270"/>
                      <a:pt x="17069" y="10640"/>
                    </a:cubicBezTo>
                    <a:cubicBezTo>
                      <a:pt x="18079" y="9316"/>
                      <a:pt x="18220" y="7910"/>
                      <a:pt x="17678" y="6457"/>
                    </a:cubicBezTo>
                    <a:cubicBezTo>
                      <a:pt x="17404" y="5725"/>
                      <a:pt x="16842" y="4898"/>
                      <a:pt x="16026" y="4152"/>
                    </a:cubicBezTo>
                    <a:cubicBezTo>
                      <a:pt x="15437" y="3616"/>
                      <a:pt x="14196" y="2700"/>
                      <a:pt x="14016" y="2568"/>
                    </a:cubicBezTo>
                    <a:close/>
                    <a:moveTo>
                      <a:pt x="7206" y="3967"/>
                    </a:moveTo>
                    <a:cubicBezTo>
                      <a:pt x="8854" y="4838"/>
                      <a:pt x="10081" y="3495"/>
                      <a:pt x="11314" y="5012"/>
                    </a:cubicBezTo>
                    <a:cubicBezTo>
                      <a:pt x="11997" y="5849"/>
                      <a:pt x="15017" y="7325"/>
                      <a:pt x="14172" y="8433"/>
                    </a:cubicBezTo>
                    <a:cubicBezTo>
                      <a:pt x="12969" y="10014"/>
                      <a:pt x="8402" y="12064"/>
                      <a:pt x="7501" y="10813"/>
                    </a:cubicBezTo>
                    <a:cubicBezTo>
                      <a:pt x="4871" y="7160"/>
                      <a:pt x="2738" y="6316"/>
                      <a:pt x="2752" y="6064"/>
                    </a:cubicBezTo>
                    <a:cubicBezTo>
                      <a:pt x="2840" y="4466"/>
                      <a:pt x="4888" y="2742"/>
                      <a:pt x="7206" y="3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8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10541" y="3592748"/>
              <a:ext cx="24087" cy="23325"/>
              <a:chOff x="3310541" y="3592748"/>
              <a:chExt cx="24087" cy="23325"/>
            </a:xfrm>
          </p:grpSpPr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B6BE67AB-19CD-0C40-B53B-CC0FF73DAC9E}"/>
                  </a:ext>
                </a:extLst>
              </p:cNvPr>
              <p:cNvSpPr/>
              <p:nvPr/>
            </p:nvSpPr>
            <p:spPr>
              <a:xfrm rot="2226085">
                <a:off x="3316776" y="3600598"/>
                <a:ext cx="11568" cy="7647"/>
              </a:xfrm>
              <a:custGeom>
                <a:avLst/>
                <a:gdLst>
                  <a:gd name="connsiteX0" fmla="*/ 3561 w 11568"/>
                  <a:gd name="connsiteY0" fmla="*/ 401 h 7647"/>
                  <a:gd name="connsiteX1" fmla="*/ 7670 w 11568"/>
                  <a:gd name="connsiteY1" fmla="*/ 1445 h 7647"/>
                  <a:gd name="connsiteX2" fmla="*/ 10527 w 11568"/>
                  <a:gd name="connsiteY2" fmla="*/ 4867 h 7647"/>
                  <a:gd name="connsiteX3" fmla="*/ 3856 w 11568"/>
                  <a:gd name="connsiteY3" fmla="*/ 7247 h 7647"/>
                  <a:gd name="connsiteX4" fmla="*/ -893 w 11568"/>
                  <a:gd name="connsiteY4" fmla="*/ 2497 h 7647"/>
                  <a:gd name="connsiteX5" fmla="*/ 3561 w 11568"/>
                  <a:gd name="connsiteY5" fmla="*/ 401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61" y="401"/>
                    </a:moveTo>
                    <a:cubicBezTo>
                      <a:pt x="5209" y="1272"/>
                      <a:pt x="6436" y="-72"/>
                      <a:pt x="7670" y="1445"/>
                    </a:cubicBezTo>
                    <a:cubicBezTo>
                      <a:pt x="8352" y="2283"/>
                      <a:pt x="11372" y="3759"/>
                      <a:pt x="10527" y="4867"/>
                    </a:cubicBezTo>
                    <a:cubicBezTo>
                      <a:pt x="9324" y="6448"/>
                      <a:pt x="4757" y="8497"/>
                      <a:pt x="3856" y="7247"/>
                    </a:cubicBezTo>
                    <a:cubicBezTo>
                      <a:pt x="1226" y="3594"/>
                      <a:pt x="-907" y="2749"/>
                      <a:pt x="-893" y="2497"/>
                    </a:cubicBezTo>
                    <a:cubicBezTo>
                      <a:pt x="-805" y="900"/>
                      <a:pt x="1243" y="-824"/>
                      <a:pt x="3561" y="401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71530A9E-1143-A442-9678-CBA19E42C626}"/>
                  </a:ext>
                </a:extLst>
              </p:cNvPr>
              <p:cNvSpPr/>
              <p:nvPr/>
            </p:nvSpPr>
            <p:spPr>
              <a:xfrm rot="2226085">
                <a:off x="3313143" y="3596928"/>
                <a:ext cx="18882" cy="14964"/>
              </a:xfrm>
              <a:custGeom>
                <a:avLst/>
                <a:gdLst>
                  <a:gd name="connsiteX0" fmla="*/ 14016 w 18882"/>
                  <a:gd name="connsiteY0" fmla="*/ 2683 h 14964"/>
                  <a:gd name="connsiteX1" fmla="*/ 10919 w 18882"/>
                  <a:gd name="connsiteY1" fmla="*/ 827 h 14964"/>
                  <a:gd name="connsiteX2" fmla="*/ 8702 w 18882"/>
                  <a:gd name="connsiteY2" fmla="*/ 757 h 14964"/>
                  <a:gd name="connsiteX3" fmla="*/ -886 w 18882"/>
                  <a:gd name="connsiteY3" fmla="*/ 5978 h 14964"/>
                  <a:gd name="connsiteX4" fmla="*/ 255 w 18882"/>
                  <a:gd name="connsiteY4" fmla="*/ 8870 h 14964"/>
                  <a:gd name="connsiteX5" fmla="*/ 4545 w 18882"/>
                  <a:gd name="connsiteY5" fmla="*/ 13057 h 14964"/>
                  <a:gd name="connsiteX6" fmla="*/ 9681 w 18882"/>
                  <a:gd name="connsiteY6" fmla="*/ 14863 h 14964"/>
                  <a:gd name="connsiteX7" fmla="*/ 17069 w 18882"/>
                  <a:gd name="connsiteY7" fmla="*/ 10756 h 14964"/>
                  <a:gd name="connsiteX8" fmla="*/ 17678 w 18882"/>
                  <a:gd name="connsiteY8" fmla="*/ 6573 h 14964"/>
                  <a:gd name="connsiteX9" fmla="*/ 16026 w 18882"/>
                  <a:gd name="connsiteY9" fmla="*/ 4267 h 14964"/>
                  <a:gd name="connsiteX10" fmla="*/ 14016 w 18882"/>
                  <a:gd name="connsiteY10" fmla="*/ 2683 h 14964"/>
                  <a:gd name="connsiteX11" fmla="*/ 7206 w 18882"/>
                  <a:gd name="connsiteY11" fmla="*/ 4083 h 14964"/>
                  <a:gd name="connsiteX12" fmla="*/ 11314 w 18882"/>
                  <a:gd name="connsiteY12" fmla="*/ 5127 h 14964"/>
                  <a:gd name="connsiteX13" fmla="*/ 14172 w 18882"/>
                  <a:gd name="connsiteY13" fmla="*/ 8549 h 14964"/>
                  <a:gd name="connsiteX14" fmla="*/ 7501 w 18882"/>
                  <a:gd name="connsiteY14" fmla="*/ 10928 h 14964"/>
                  <a:gd name="connsiteX15" fmla="*/ 2752 w 18882"/>
                  <a:gd name="connsiteY15" fmla="*/ 6179 h 14964"/>
                  <a:gd name="connsiteX16" fmla="*/ 7206 w 18882"/>
                  <a:gd name="connsiteY16" fmla="*/ 4083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16" y="2683"/>
                    </a:moveTo>
                    <a:cubicBezTo>
                      <a:pt x="13007" y="1500"/>
                      <a:pt x="11959" y="1038"/>
                      <a:pt x="10919" y="827"/>
                    </a:cubicBezTo>
                    <a:cubicBezTo>
                      <a:pt x="10308" y="703"/>
                      <a:pt x="9098" y="740"/>
                      <a:pt x="8702" y="757"/>
                    </a:cubicBezTo>
                    <a:cubicBezTo>
                      <a:pt x="3590" y="-1774"/>
                      <a:pt x="-690" y="2441"/>
                      <a:pt x="-886" y="5978"/>
                    </a:cubicBezTo>
                    <a:cubicBezTo>
                      <a:pt x="-924" y="6677"/>
                      <a:pt x="-851" y="7781"/>
                      <a:pt x="255" y="8870"/>
                    </a:cubicBezTo>
                    <a:cubicBezTo>
                      <a:pt x="580" y="9191"/>
                      <a:pt x="2397" y="10075"/>
                      <a:pt x="4545" y="13057"/>
                    </a:cubicBezTo>
                    <a:cubicBezTo>
                      <a:pt x="5439" y="14299"/>
                      <a:pt x="7231" y="15250"/>
                      <a:pt x="9681" y="14863"/>
                    </a:cubicBezTo>
                    <a:cubicBezTo>
                      <a:pt x="12224" y="14461"/>
                      <a:pt x="15828" y="12385"/>
                      <a:pt x="17069" y="10756"/>
                    </a:cubicBezTo>
                    <a:cubicBezTo>
                      <a:pt x="18079" y="9431"/>
                      <a:pt x="18220" y="8026"/>
                      <a:pt x="17678" y="6573"/>
                    </a:cubicBezTo>
                    <a:cubicBezTo>
                      <a:pt x="17404" y="5840"/>
                      <a:pt x="16842" y="5013"/>
                      <a:pt x="16026" y="4267"/>
                    </a:cubicBezTo>
                    <a:cubicBezTo>
                      <a:pt x="15437" y="3731"/>
                      <a:pt x="14196" y="2815"/>
                      <a:pt x="14016" y="2683"/>
                    </a:cubicBezTo>
                    <a:close/>
                    <a:moveTo>
                      <a:pt x="7206" y="4083"/>
                    </a:moveTo>
                    <a:cubicBezTo>
                      <a:pt x="8854" y="4954"/>
                      <a:pt x="10081" y="3610"/>
                      <a:pt x="11314" y="5127"/>
                    </a:cubicBezTo>
                    <a:cubicBezTo>
                      <a:pt x="11997" y="5965"/>
                      <a:pt x="15017" y="7441"/>
                      <a:pt x="14172" y="8549"/>
                    </a:cubicBezTo>
                    <a:cubicBezTo>
                      <a:pt x="12969" y="10130"/>
                      <a:pt x="8402" y="12179"/>
                      <a:pt x="7501" y="10928"/>
                    </a:cubicBezTo>
                    <a:cubicBezTo>
                      <a:pt x="4871" y="7276"/>
                      <a:pt x="2738" y="6431"/>
                      <a:pt x="2752" y="6179"/>
                    </a:cubicBezTo>
                    <a:cubicBezTo>
                      <a:pt x="2840" y="4582"/>
                      <a:pt x="4888" y="2858"/>
                      <a:pt x="7206" y="40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90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02933" y="3382564"/>
              <a:ext cx="24087" cy="23325"/>
              <a:chOff x="3502933" y="3382564"/>
              <a:chExt cx="24087" cy="23325"/>
            </a:xfrm>
          </p:grpSpPr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30215910-C12E-CE4D-8D46-9DE7DC62EDE1}"/>
                  </a:ext>
                </a:extLst>
              </p:cNvPr>
              <p:cNvSpPr/>
              <p:nvPr/>
            </p:nvSpPr>
            <p:spPr>
              <a:xfrm rot="2226085">
                <a:off x="3509169" y="3390415"/>
                <a:ext cx="11568" cy="7647"/>
              </a:xfrm>
              <a:custGeom>
                <a:avLst/>
                <a:gdLst>
                  <a:gd name="connsiteX0" fmla="*/ 3666 w 11568"/>
                  <a:gd name="connsiteY0" fmla="*/ 285 h 7647"/>
                  <a:gd name="connsiteX1" fmla="*/ 7775 w 11568"/>
                  <a:gd name="connsiteY1" fmla="*/ 1330 h 7647"/>
                  <a:gd name="connsiteX2" fmla="*/ 10633 w 11568"/>
                  <a:gd name="connsiteY2" fmla="*/ 4751 h 7647"/>
                  <a:gd name="connsiteX3" fmla="*/ 3962 w 11568"/>
                  <a:gd name="connsiteY3" fmla="*/ 7131 h 7647"/>
                  <a:gd name="connsiteX4" fmla="*/ -787 w 11568"/>
                  <a:gd name="connsiteY4" fmla="*/ 2382 h 7647"/>
                  <a:gd name="connsiteX5" fmla="*/ 3666 w 11568"/>
                  <a:gd name="connsiteY5" fmla="*/ 28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66" y="285"/>
                    </a:moveTo>
                    <a:cubicBezTo>
                      <a:pt x="5314" y="1156"/>
                      <a:pt x="6541" y="-187"/>
                      <a:pt x="7775" y="1330"/>
                    </a:cubicBezTo>
                    <a:cubicBezTo>
                      <a:pt x="8458" y="2167"/>
                      <a:pt x="11477" y="3644"/>
                      <a:pt x="10633" y="4751"/>
                    </a:cubicBezTo>
                    <a:cubicBezTo>
                      <a:pt x="9430" y="6332"/>
                      <a:pt x="4863" y="8382"/>
                      <a:pt x="3962" y="7131"/>
                    </a:cubicBezTo>
                    <a:cubicBezTo>
                      <a:pt x="1331" y="3478"/>
                      <a:pt x="-801" y="2634"/>
                      <a:pt x="-787" y="2382"/>
                    </a:cubicBezTo>
                    <a:cubicBezTo>
                      <a:pt x="-699" y="785"/>
                      <a:pt x="1349" y="-939"/>
                      <a:pt x="3666" y="28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EE7236F9-E8FF-FB4F-A0B0-07817ECEA2A0}"/>
                  </a:ext>
                </a:extLst>
              </p:cNvPr>
              <p:cNvSpPr/>
              <p:nvPr/>
            </p:nvSpPr>
            <p:spPr>
              <a:xfrm rot="2226085">
                <a:off x="3505535" y="3386745"/>
                <a:ext cx="18882" cy="14964"/>
              </a:xfrm>
              <a:custGeom>
                <a:avLst/>
                <a:gdLst>
                  <a:gd name="connsiteX0" fmla="*/ 14122 w 18882"/>
                  <a:gd name="connsiteY0" fmla="*/ 2568 h 14964"/>
                  <a:gd name="connsiteX1" fmla="*/ 11025 w 18882"/>
                  <a:gd name="connsiteY1" fmla="*/ 711 h 14964"/>
                  <a:gd name="connsiteX2" fmla="*/ 8808 w 18882"/>
                  <a:gd name="connsiteY2" fmla="*/ 642 h 14964"/>
                  <a:gd name="connsiteX3" fmla="*/ -780 w 18882"/>
                  <a:gd name="connsiteY3" fmla="*/ 5863 h 14964"/>
                  <a:gd name="connsiteX4" fmla="*/ 360 w 18882"/>
                  <a:gd name="connsiteY4" fmla="*/ 8755 h 14964"/>
                  <a:gd name="connsiteX5" fmla="*/ 4651 w 18882"/>
                  <a:gd name="connsiteY5" fmla="*/ 12942 h 14964"/>
                  <a:gd name="connsiteX6" fmla="*/ 9786 w 18882"/>
                  <a:gd name="connsiteY6" fmla="*/ 14748 h 14964"/>
                  <a:gd name="connsiteX7" fmla="*/ 17175 w 18882"/>
                  <a:gd name="connsiteY7" fmla="*/ 10640 h 14964"/>
                  <a:gd name="connsiteX8" fmla="*/ 17783 w 18882"/>
                  <a:gd name="connsiteY8" fmla="*/ 6457 h 14964"/>
                  <a:gd name="connsiteX9" fmla="*/ 16132 w 18882"/>
                  <a:gd name="connsiteY9" fmla="*/ 4152 h 14964"/>
                  <a:gd name="connsiteX10" fmla="*/ 14122 w 18882"/>
                  <a:gd name="connsiteY10" fmla="*/ 2568 h 14964"/>
                  <a:gd name="connsiteX11" fmla="*/ 7311 w 18882"/>
                  <a:gd name="connsiteY11" fmla="*/ 3967 h 14964"/>
                  <a:gd name="connsiteX12" fmla="*/ 11420 w 18882"/>
                  <a:gd name="connsiteY12" fmla="*/ 5012 h 14964"/>
                  <a:gd name="connsiteX13" fmla="*/ 14278 w 18882"/>
                  <a:gd name="connsiteY13" fmla="*/ 8433 h 14964"/>
                  <a:gd name="connsiteX14" fmla="*/ 7607 w 18882"/>
                  <a:gd name="connsiteY14" fmla="*/ 10813 h 14964"/>
                  <a:gd name="connsiteX15" fmla="*/ 2857 w 18882"/>
                  <a:gd name="connsiteY15" fmla="*/ 6064 h 14964"/>
                  <a:gd name="connsiteX16" fmla="*/ 7311 w 18882"/>
                  <a:gd name="connsiteY16" fmla="*/ 396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22" y="2568"/>
                    </a:moveTo>
                    <a:cubicBezTo>
                      <a:pt x="13112" y="1385"/>
                      <a:pt x="12065" y="922"/>
                      <a:pt x="11025" y="711"/>
                    </a:cubicBezTo>
                    <a:cubicBezTo>
                      <a:pt x="10413" y="587"/>
                      <a:pt x="9204" y="625"/>
                      <a:pt x="8808" y="642"/>
                    </a:cubicBezTo>
                    <a:cubicBezTo>
                      <a:pt x="3696" y="-1890"/>
                      <a:pt x="-585" y="2325"/>
                      <a:pt x="-780" y="5863"/>
                    </a:cubicBezTo>
                    <a:cubicBezTo>
                      <a:pt x="-818" y="6562"/>
                      <a:pt x="-746" y="7666"/>
                      <a:pt x="360" y="8755"/>
                    </a:cubicBezTo>
                    <a:cubicBezTo>
                      <a:pt x="686" y="9076"/>
                      <a:pt x="2503" y="9960"/>
                      <a:pt x="4651" y="12942"/>
                    </a:cubicBezTo>
                    <a:cubicBezTo>
                      <a:pt x="5545" y="14184"/>
                      <a:pt x="7337" y="15135"/>
                      <a:pt x="9786" y="14748"/>
                    </a:cubicBezTo>
                    <a:cubicBezTo>
                      <a:pt x="12329" y="14346"/>
                      <a:pt x="15934" y="12270"/>
                      <a:pt x="17175" y="10640"/>
                    </a:cubicBezTo>
                    <a:cubicBezTo>
                      <a:pt x="18184" y="9316"/>
                      <a:pt x="18326" y="7910"/>
                      <a:pt x="17783" y="6457"/>
                    </a:cubicBezTo>
                    <a:cubicBezTo>
                      <a:pt x="17510" y="5725"/>
                      <a:pt x="16948" y="4898"/>
                      <a:pt x="16132" y="4152"/>
                    </a:cubicBezTo>
                    <a:cubicBezTo>
                      <a:pt x="15542" y="3616"/>
                      <a:pt x="14301" y="2700"/>
                      <a:pt x="14122" y="2568"/>
                    </a:cubicBezTo>
                    <a:close/>
                    <a:moveTo>
                      <a:pt x="7311" y="3967"/>
                    </a:moveTo>
                    <a:cubicBezTo>
                      <a:pt x="8959" y="4838"/>
                      <a:pt x="10186" y="3495"/>
                      <a:pt x="11420" y="5012"/>
                    </a:cubicBezTo>
                    <a:cubicBezTo>
                      <a:pt x="12103" y="5849"/>
                      <a:pt x="15122" y="7325"/>
                      <a:pt x="14278" y="8433"/>
                    </a:cubicBezTo>
                    <a:cubicBezTo>
                      <a:pt x="13075" y="10014"/>
                      <a:pt x="8508" y="12064"/>
                      <a:pt x="7607" y="10813"/>
                    </a:cubicBezTo>
                    <a:cubicBezTo>
                      <a:pt x="4976" y="7160"/>
                      <a:pt x="2844" y="6316"/>
                      <a:pt x="2857" y="6064"/>
                    </a:cubicBezTo>
                    <a:cubicBezTo>
                      <a:pt x="2946" y="4466"/>
                      <a:pt x="4994" y="2742"/>
                      <a:pt x="7311" y="39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93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482064" y="3595164"/>
              <a:ext cx="24087" cy="23325"/>
              <a:chOff x="3482064" y="3595164"/>
              <a:chExt cx="24087" cy="23325"/>
            </a:xfrm>
          </p:grpSpPr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7EE1A810-4C14-9C49-8CF7-7D6853C6B144}"/>
                  </a:ext>
                </a:extLst>
              </p:cNvPr>
              <p:cNvSpPr/>
              <p:nvPr/>
            </p:nvSpPr>
            <p:spPr>
              <a:xfrm rot="2226085">
                <a:off x="3488299" y="3603014"/>
                <a:ext cx="11568" cy="7647"/>
              </a:xfrm>
              <a:custGeom>
                <a:avLst/>
                <a:gdLst>
                  <a:gd name="connsiteX0" fmla="*/ 3655 w 11568"/>
                  <a:gd name="connsiteY0" fmla="*/ 402 h 7647"/>
                  <a:gd name="connsiteX1" fmla="*/ 7764 w 11568"/>
                  <a:gd name="connsiteY1" fmla="*/ 1447 h 7647"/>
                  <a:gd name="connsiteX2" fmla="*/ 10621 w 11568"/>
                  <a:gd name="connsiteY2" fmla="*/ 4868 h 7647"/>
                  <a:gd name="connsiteX3" fmla="*/ 3950 w 11568"/>
                  <a:gd name="connsiteY3" fmla="*/ 7248 h 7647"/>
                  <a:gd name="connsiteX4" fmla="*/ -799 w 11568"/>
                  <a:gd name="connsiteY4" fmla="*/ 2499 h 7647"/>
                  <a:gd name="connsiteX5" fmla="*/ 3655 w 11568"/>
                  <a:gd name="connsiteY5" fmla="*/ 40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55" y="402"/>
                    </a:moveTo>
                    <a:cubicBezTo>
                      <a:pt x="5303" y="1273"/>
                      <a:pt x="6530" y="-70"/>
                      <a:pt x="7764" y="1447"/>
                    </a:cubicBezTo>
                    <a:cubicBezTo>
                      <a:pt x="8446" y="2284"/>
                      <a:pt x="11466" y="3760"/>
                      <a:pt x="10621" y="4868"/>
                    </a:cubicBezTo>
                    <a:cubicBezTo>
                      <a:pt x="9418" y="6449"/>
                      <a:pt x="4851" y="8499"/>
                      <a:pt x="3950" y="7248"/>
                    </a:cubicBezTo>
                    <a:cubicBezTo>
                      <a:pt x="1320" y="3595"/>
                      <a:pt x="-813" y="2751"/>
                      <a:pt x="-799" y="2499"/>
                    </a:cubicBezTo>
                    <a:cubicBezTo>
                      <a:pt x="-711" y="901"/>
                      <a:pt x="1337" y="-823"/>
                      <a:pt x="3655" y="40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5" name="フリーフォーム 394">
                <a:extLst>
                  <a:ext uri="{FF2B5EF4-FFF2-40B4-BE49-F238E27FC236}">
                    <a16:creationId xmlns:a16="http://schemas.microsoft.com/office/drawing/2014/main" id="{0B14D45B-7116-1740-BFC1-B5F039F2E9D3}"/>
                  </a:ext>
                </a:extLst>
              </p:cNvPr>
              <p:cNvSpPr/>
              <p:nvPr/>
            </p:nvSpPr>
            <p:spPr>
              <a:xfrm rot="2226085">
                <a:off x="3484666" y="3599345"/>
                <a:ext cx="18882" cy="14964"/>
              </a:xfrm>
              <a:custGeom>
                <a:avLst/>
                <a:gdLst>
                  <a:gd name="connsiteX0" fmla="*/ 14111 w 18882"/>
                  <a:gd name="connsiteY0" fmla="*/ 2685 h 14964"/>
                  <a:gd name="connsiteX1" fmla="*/ 11013 w 18882"/>
                  <a:gd name="connsiteY1" fmla="*/ 828 h 14964"/>
                  <a:gd name="connsiteX2" fmla="*/ 8796 w 18882"/>
                  <a:gd name="connsiteY2" fmla="*/ 758 h 14964"/>
                  <a:gd name="connsiteX3" fmla="*/ -792 w 18882"/>
                  <a:gd name="connsiteY3" fmla="*/ 5980 h 14964"/>
                  <a:gd name="connsiteX4" fmla="*/ 349 w 18882"/>
                  <a:gd name="connsiteY4" fmla="*/ 8872 h 14964"/>
                  <a:gd name="connsiteX5" fmla="*/ 4639 w 18882"/>
                  <a:gd name="connsiteY5" fmla="*/ 13058 h 14964"/>
                  <a:gd name="connsiteX6" fmla="*/ 9775 w 18882"/>
                  <a:gd name="connsiteY6" fmla="*/ 14864 h 14964"/>
                  <a:gd name="connsiteX7" fmla="*/ 17163 w 18882"/>
                  <a:gd name="connsiteY7" fmla="*/ 10757 h 14964"/>
                  <a:gd name="connsiteX8" fmla="*/ 17772 w 18882"/>
                  <a:gd name="connsiteY8" fmla="*/ 6574 h 14964"/>
                  <a:gd name="connsiteX9" fmla="*/ 16120 w 18882"/>
                  <a:gd name="connsiteY9" fmla="*/ 4268 h 14964"/>
                  <a:gd name="connsiteX10" fmla="*/ 14111 w 18882"/>
                  <a:gd name="connsiteY10" fmla="*/ 2685 h 14964"/>
                  <a:gd name="connsiteX11" fmla="*/ 7300 w 18882"/>
                  <a:gd name="connsiteY11" fmla="*/ 4084 h 14964"/>
                  <a:gd name="connsiteX12" fmla="*/ 11409 w 18882"/>
                  <a:gd name="connsiteY12" fmla="*/ 5128 h 14964"/>
                  <a:gd name="connsiteX13" fmla="*/ 14266 w 18882"/>
                  <a:gd name="connsiteY13" fmla="*/ 8550 h 14964"/>
                  <a:gd name="connsiteX14" fmla="*/ 7595 w 18882"/>
                  <a:gd name="connsiteY14" fmla="*/ 10930 h 14964"/>
                  <a:gd name="connsiteX15" fmla="*/ 2846 w 18882"/>
                  <a:gd name="connsiteY15" fmla="*/ 6181 h 14964"/>
                  <a:gd name="connsiteX16" fmla="*/ 7300 w 18882"/>
                  <a:gd name="connsiteY16" fmla="*/ 408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11" y="2685"/>
                    </a:moveTo>
                    <a:cubicBezTo>
                      <a:pt x="13101" y="1501"/>
                      <a:pt x="12054" y="1039"/>
                      <a:pt x="11013" y="828"/>
                    </a:cubicBezTo>
                    <a:cubicBezTo>
                      <a:pt x="10402" y="704"/>
                      <a:pt x="9193" y="741"/>
                      <a:pt x="8796" y="758"/>
                    </a:cubicBezTo>
                    <a:cubicBezTo>
                      <a:pt x="3684" y="-1773"/>
                      <a:pt x="-596" y="2442"/>
                      <a:pt x="-792" y="5980"/>
                    </a:cubicBezTo>
                    <a:cubicBezTo>
                      <a:pt x="-830" y="6679"/>
                      <a:pt x="-757" y="7783"/>
                      <a:pt x="349" y="8872"/>
                    </a:cubicBezTo>
                    <a:cubicBezTo>
                      <a:pt x="674" y="9193"/>
                      <a:pt x="2491" y="10076"/>
                      <a:pt x="4639" y="13058"/>
                    </a:cubicBezTo>
                    <a:cubicBezTo>
                      <a:pt x="5533" y="14300"/>
                      <a:pt x="7326" y="15251"/>
                      <a:pt x="9775" y="14864"/>
                    </a:cubicBezTo>
                    <a:cubicBezTo>
                      <a:pt x="12318" y="14463"/>
                      <a:pt x="15922" y="12387"/>
                      <a:pt x="17163" y="10757"/>
                    </a:cubicBezTo>
                    <a:cubicBezTo>
                      <a:pt x="18173" y="9432"/>
                      <a:pt x="18314" y="8027"/>
                      <a:pt x="17772" y="6574"/>
                    </a:cubicBezTo>
                    <a:cubicBezTo>
                      <a:pt x="17498" y="5841"/>
                      <a:pt x="16937" y="5015"/>
                      <a:pt x="16120" y="4268"/>
                    </a:cubicBezTo>
                    <a:cubicBezTo>
                      <a:pt x="15531" y="3732"/>
                      <a:pt x="14290" y="2817"/>
                      <a:pt x="14111" y="2685"/>
                    </a:cubicBezTo>
                    <a:close/>
                    <a:moveTo>
                      <a:pt x="7300" y="4084"/>
                    </a:moveTo>
                    <a:cubicBezTo>
                      <a:pt x="8948" y="4955"/>
                      <a:pt x="10175" y="3612"/>
                      <a:pt x="11409" y="5128"/>
                    </a:cubicBezTo>
                    <a:cubicBezTo>
                      <a:pt x="12091" y="5966"/>
                      <a:pt x="15111" y="7442"/>
                      <a:pt x="14266" y="8550"/>
                    </a:cubicBezTo>
                    <a:cubicBezTo>
                      <a:pt x="13063" y="10131"/>
                      <a:pt x="8496" y="12180"/>
                      <a:pt x="7595" y="10930"/>
                    </a:cubicBezTo>
                    <a:cubicBezTo>
                      <a:pt x="4965" y="7277"/>
                      <a:pt x="2832" y="6433"/>
                      <a:pt x="2846" y="6181"/>
                    </a:cubicBezTo>
                    <a:cubicBezTo>
                      <a:pt x="2934" y="4583"/>
                      <a:pt x="4982" y="2859"/>
                      <a:pt x="7300" y="4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96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41705" y="3325012"/>
              <a:ext cx="19024" cy="21899"/>
              <a:chOff x="3341705" y="3325012"/>
              <a:chExt cx="19024" cy="21899"/>
            </a:xfrm>
          </p:grpSpPr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95E08AEF-A7EA-EA4E-A1DB-79F3BC617D09}"/>
                  </a:ext>
                </a:extLst>
              </p:cNvPr>
              <p:cNvSpPr/>
              <p:nvPr/>
            </p:nvSpPr>
            <p:spPr>
              <a:xfrm rot="-6225245">
                <a:off x="3345459" y="3332145"/>
                <a:ext cx="11568" cy="7647"/>
              </a:xfrm>
              <a:custGeom>
                <a:avLst/>
                <a:gdLst>
                  <a:gd name="connsiteX0" fmla="*/ 3576 w 11568"/>
                  <a:gd name="connsiteY0" fmla="*/ 253 h 7647"/>
                  <a:gd name="connsiteX1" fmla="*/ 7685 w 11568"/>
                  <a:gd name="connsiteY1" fmla="*/ 1298 h 7647"/>
                  <a:gd name="connsiteX2" fmla="*/ 10543 w 11568"/>
                  <a:gd name="connsiteY2" fmla="*/ 4719 h 7647"/>
                  <a:gd name="connsiteX3" fmla="*/ 3872 w 11568"/>
                  <a:gd name="connsiteY3" fmla="*/ 7099 h 7647"/>
                  <a:gd name="connsiteX4" fmla="*/ -877 w 11568"/>
                  <a:gd name="connsiteY4" fmla="*/ 2350 h 7647"/>
                  <a:gd name="connsiteX5" fmla="*/ 3576 w 11568"/>
                  <a:gd name="connsiteY5" fmla="*/ 25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76" y="253"/>
                    </a:moveTo>
                    <a:cubicBezTo>
                      <a:pt x="5224" y="1124"/>
                      <a:pt x="6452" y="-219"/>
                      <a:pt x="7685" y="1298"/>
                    </a:cubicBezTo>
                    <a:cubicBezTo>
                      <a:pt x="8368" y="2135"/>
                      <a:pt x="11387" y="3612"/>
                      <a:pt x="10543" y="4719"/>
                    </a:cubicBezTo>
                    <a:cubicBezTo>
                      <a:pt x="9340" y="6300"/>
                      <a:pt x="4773" y="8350"/>
                      <a:pt x="3872" y="7099"/>
                    </a:cubicBezTo>
                    <a:cubicBezTo>
                      <a:pt x="1241" y="3446"/>
                      <a:pt x="-891" y="2602"/>
                      <a:pt x="-877" y="2350"/>
                    </a:cubicBezTo>
                    <a:cubicBezTo>
                      <a:pt x="-789" y="753"/>
                      <a:pt x="1259" y="-971"/>
                      <a:pt x="3576" y="25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0F32EFA8-C2D8-6147-BB67-A5172F828ADE}"/>
                  </a:ext>
                </a:extLst>
              </p:cNvPr>
              <p:cNvSpPr/>
              <p:nvPr/>
            </p:nvSpPr>
            <p:spPr>
              <a:xfrm rot="-6225245">
                <a:off x="3341776" y="3328480"/>
                <a:ext cx="18882" cy="14964"/>
              </a:xfrm>
              <a:custGeom>
                <a:avLst/>
                <a:gdLst>
                  <a:gd name="connsiteX0" fmla="*/ 14032 w 18882"/>
                  <a:gd name="connsiteY0" fmla="*/ 2536 h 14964"/>
                  <a:gd name="connsiteX1" fmla="*/ 10935 w 18882"/>
                  <a:gd name="connsiteY1" fmla="*/ 679 h 14964"/>
                  <a:gd name="connsiteX2" fmla="*/ 8718 w 18882"/>
                  <a:gd name="connsiteY2" fmla="*/ 610 h 14964"/>
                  <a:gd name="connsiteX3" fmla="*/ -870 w 18882"/>
                  <a:gd name="connsiteY3" fmla="*/ 5831 h 14964"/>
                  <a:gd name="connsiteX4" fmla="*/ 270 w 18882"/>
                  <a:gd name="connsiteY4" fmla="*/ 8723 h 14964"/>
                  <a:gd name="connsiteX5" fmla="*/ 4561 w 18882"/>
                  <a:gd name="connsiteY5" fmla="*/ 12910 h 14964"/>
                  <a:gd name="connsiteX6" fmla="*/ 9696 w 18882"/>
                  <a:gd name="connsiteY6" fmla="*/ 14716 h 14964"/>
                  <a:gd name="connsiteX7" fmla="*/ 17085 w 18882"/>
                  <a:gd name="connsiteY7" fmla="*/ 10608 h 14964"/>
                  <a:gd name="connsiteX8" fmla="*/ 17693 w 18882"/>
                  <a:gd name="connsiteY8" fmla="*/ 6425 h 14964"/>
                  <a:gd name="connsiteX9" fmla="*/ 16042 w 18882"/>
                  <a:gd name="connsiteY9" fmla="*/ 4120 h 14964"/>
                  <a:gd name="connsiteX10" fmla="*/ 14032 w 18882"/>
                  <a:gd name="connsiteY10" fmla="*/ 2536 h 14964"/>
                  <a:gd name="connsiteX11" fmla="*/ 7221 w 18882"/>
                  <a:gd name="connsiteY11" fmla="*/ 3935 h 14964"/>
                  <a:gd name="connsiteX12" fmla="*/ 11330 w 18882"/>
                  <a:gd name="connsiteY12" fmla="*/ 4980 h 14964"/>
                  <a:gd name="connsiteX13" fmla="*/ 14188 w 18882"/>
                  <a:gd name="connsiteY13" fmla="*/ 8401 h 14964"/>
                  <a:gd name="connsiteX14" fmla="*/ 7517 w 18882"/>
                  <a:gd name="connsiteY14" fmla="*/ 10781 h 14964"/>
                  <a:gd name="connsiteX15" fmla="*/ 2767 w 18882"/>
                  <a:gd name="connsiteY15" fmla="*/ 6032 h 14964"/>
                  <a:gd name="connsiteX16" fmla="*/ 7221 w 18882"/>
                  <a:gd name="connsiteY16" fmla="*/ 393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32" y="2536"/>
                    </a:moveTo>
                    <a:cubicBezTo>
                      <a:pt x="13022" y="1353"/>
                      <a:pt x="11975" y="890"/>
                      <a:pt x="10935" y="679"/>
                    </a:cubicBezTo>
                    <a:cubicBezTo>
                      <a:pt x="10323" y="555"/>
                      <a:pt x="9114" y="593"/>
                      <a:pt x="8718" y="610"/>
                    </a:cubicBezTo>
                    <a:cubicBezTo>
                      <a:pt x="3606" y="-1922"/>
                      <a:pt x="-675" y="2293"/>
                      <a:pt x="-870" y="5831"/>
                    </a:cubicBezTo>
                    <a:cubicBezTo>
                      <a:pt x="-908" y="6530"/>
                      <a:pt x="-836" y="7634"/>
                      <a:pt x="270" y="8723"/>
                    </a:cubicBezTo>
                    <a:cubicBezTo>
                      <a:pt x="596" y="9044"/>
                      <a:pt x="2413" y="9928"/>
                      <a:pt x="4561" y="12910"/>
                    </a:cubicBezTo>
                    <a:cubicBezTo>
                      <a:pt x="5455" y="14152"/>
                      <a:pt x="7247" y="15103"/>
                      <a:pt x="9696" y="14716"/>
                    </a:cubicBezTo>
                    <a:cubicBezTo>
                      <a:pt x="12239" y="14314"/>
                      <a:pt x="15844" y="12238"/>
                      <a:pt x="17085" y="10608"/>
                    </a:cubicBezTo>
                    <a:cubicBezTo>
                      <a:pt x="18094" y="9284"/>
                      <a:pt x="18236" y="7879"/>
                      <a:pt x="17693" y="6425"/>
                    </a:cubicBezTo>
                    <a:cubicBezTo>
                      <a:pt x="17420" y="5693"/>
                      <a:pt x="16858" y="4866"/>
                      <a:pt x="16042" y="4120"/>
                    </a:cubicBezTo>
                    <a:cubicBezTo>
                      <a:pt x="15452" y="3584"/>
                      <a:pt x="14211" y="2668"/>
                      <a:pt x="14032" y="2536"/>
                    </a:cubicBezTo>
                    <a:close/>
                    <a:moveTo>
                      <a:pt x="7221" y="3935"/>
                    </a:moveTo>
                    <a:cubicBezTo>
                      <a:pt x="8869" y="4806"/>
                      <a:pt x="10096" y="3463"/>
                      <a:pt x="11330" y="4980"/>
                    </a:cubicBezTo>
                    <a:cubicBezTo>
                      <a:pt x="12013" y="5817"/>
                      <a:pt x="15032" y="7293"/>
                      <a:pt x="14188" y="8401"/>
                    </a:cubicBezTo>
                    <a:cubicBezTo>
                      <a:pt x="12985" y="9982"/>
                      <a:pt x="8418" y="12032"/>
                      <a:pt x="7517" y="10781"/>
                    </a:cubicBezTo>
                    <a:cubicBezTo>
                      <a:pt x="4886" y="7128"/>
                      <a:pt x="2754" y="6284"/>
                      <a:pt x="2767" y="6032"/>
                    </a:cubicBezTo>
                    <a:cubicBezTo>
                      <a:pt x="2856" y="4434"/>
                      <a:pt x="4904" y="2710"/>
                      <a:pt x="7221" y="3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399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41392" y="3500798"/>
              <a:ext cx="19024" cy="21899"/>
              <a:chOff x="3341392" y="3500798"/>
              <a:chExt cx="19024" cy="21899"/>
            </a:xfrm>
          </p:grpSpPr>
          <p:sp>
            <p:nvSpPr>
              <p:cNvPr id="400" name="フリーフォーム 399">
                <a:extLst>
                  <a:ext uri="{FF2B5EF4-FFF2-40B4-BE49-F238E27FC236}">
                    <a16:creationId xmlns:a16="http://schemas.microsoft.com/office/drawing/2014/main" id="{27066CC3-A7A0-114D-A88D-C433568578D5}"/>
                  </a:ext>
                </a:extLst>
              </p:cNvPr>
              <p:cNvSpPr/>
              <p:nvPr/>
            </p:nvSpPr>
            <p:spPr>
              <a:xfrm rot="-6225245">
                <a:off x="3345145" y="3507930"/>
                <a:ext cx="11568" cy="7647"/>
              </a:xfrm>
              <a:custGeom>
                <a:avLst/>
                <a:gdLst>
                  <a:gd name="connsiteX0" fmla="*/ 3576 w 11568"/>
                  <a:gd name="connsiteY0" fmla="*/ 350 h 7647"/>
                  <a:gd name="connsiteX1" fmla="*/ 7685 w 11568"/>
                  <a:gd name="connsiteY1" fmla="*/ 1394 h 7647"/>
                  <a:gd name="connsiteX2" fmla="*/ 10543 w 11568"/>
                  <a:gd name="connsiteY2" fmla="*/ 4816 h 7647"/>
                  <a:gd name="connsiteX3" fmla="*/ 3872 w 11568"/>
                  <a:gd name="connsiteY3" fmla="*/ 7196 h 7647"/>
                  <a:gd name="connsiteX4" fmla="*/ -878 w 11568"/>
                  <a:gd name="connsiteY4" fmla="*/ 2447 h 7647"/>
                  <a:gd name="connsiteX5" fmla="*/ 3576 w 11568"/>
                  <a:gd name="connsiteY5" fmla="*/ 350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76" y="350"/>
                    </a:moveTo>
                    <a:cubicBezTo>
                      <a:pt x="5224" y="1221"/>
                      <a:pt x="6451" y="-122"/>
                      <a:pt x="7685" y="1394"/>
                    </a:cubicBezTo>
                    <a:cubicBezTo>
                      <a:pt x="8368" y="2232"/>
                      <a:pt x="11387" y="3708"/>
                      <a:pt x="10543" y="4816"/>
                    </a:cubicBezTo>
                    <a:cubicBezTo>
                      <a:pt x="9340" y="6397"/>
                      <a:pt x="4773" y="8446"/>
                      <a:pt x="3872" y="7196"/>
                    </a:cubicBezTo>
                    <a:cubicBezTo>
                      <a:pt x="1241" y="3543"/>
                      <a:pt x="-891" y="2698"/>
                      <a:pt x="-878" y="2447"/>
                    </a:cubicBezTo>
                    <a:cubicBezTo>
                      <a:pt x="-789" y="849"/>
                      <a:pt x="1259" y="-875"/>
                      <a:pt x="3576" y="350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1" name="フリーフォーム 400">
                <a:extLst>
                  <a:ext uri="{FF2B5EF4-FFF2-40B4-BE49-F238E27FC236}">
                    <a16:creationId xmlns:a16="http://schemas.microsoft.com/office/drawing/2014/main" id="{0A28AD2B-09DB-A64C-913E-5F4FE33E0979}"/>
                  </a:ext>
                </a:extLst>
              </p:cNvPr>
              <p:cNvSpPr/>
              <p:nvPr/>
            </p:nvSpPr>
            <p:spPr>
              <a:xfrm rot="-6225245">
                <a:off x="3341463" y="3504265"/>
                <a:ext cx="18882" cy="14964"/>
              </a:xfrm>
              <a:custGeom>
                <a:avLst/>
                <a:gdLst>
                  <a:gd name="connsiteX0" fmla="*/ 14032 w 18882"/>
                  <a:gd name="connsiteY0" fmla="*/ 2632 h 14964"/>
                  <a:gd name="connsiteX1" fmla="*/ 10935 w 18882"/>
                  <a:gd name="connsiteY1" fmla="*/ 776 h 14964"/>
                  <a:gd name="connsiteX2" fmla="*/ 8718 w 18882"/>
                  <a:gd name="connsiteY2" fmla="*/ 706 h 14964"/>
                  <a:gd name="connsiteX3" fmla="*/ -870 w 18882"/>
                  <a:gd name="connsiteY3" fmla="*/ 5927 h 14964"/>
                  <a:gd name="connsiteX4" fmla="*/ 270 w 18882"/>
                  <a:gd name="connsiteY4" fmla="*/ 8820 h 14964"/>
                  <a:gd name="connsiteX5" fmla="*/ 4561 w 18882"/>
                  <a:gd name="connsiteY5" fmla="*/ 13006 h 14964"/>
                  <a:gd name="connsiteX6" fmla="*/ 9696 w 18882"/>
                  <a:gd name="connsiteY6" fmla="*/ 14812 h 14964"/>
                  <a:gd name="connsiteX7" fmla="*/ 17084 w 18882"/>
                  <a:gd name="connsiteY7" fmla="*/ 10705 h 14964"/>
                  <a:gd name="connsiteX8" fmla="*/ 17693 w 18882"/>
                  <a:gd name="connsiteY8" fmla="*/ 6522 h 14964"/>
                  <a:gd name="connsiteX9" fmla="*/ 16042 w 18882"/>
                  <a:gd name="connsiteY9" fmla="*/ 4216 h 14964"/>
                  <a:gd name="connsiteX10" fmla="*/ 14032 w 18882"/>
                  <a:gd name="connsiteY10" fmla="*/ 2632 h 14964"/>
                  <a:gd name="connsiteX11" fmla="*/ 7221 w 18882"/>
                  <a:gd name="connsiteY11" fmla="*/ 4032 h 14964"/>
                  <a:gd name="connsiteX12" fmla="*/ 11330 w 18882"/>
                  <a:gd name="connsiteY12" fmla="*/ 5076 h 14964"/>
                  <a:gd name="connsiteX13" fmla="*/ 14188 w 18882"/>
                  <a:gd name="connsiteY13" fmla="*/ 8498 h 14964"/>
                  <a:gd name="connsiteX14" fmla="*/ 7516 w 18882"/>
                  <a:gd name="connsiteY14" fmla="*/ 10877 h 14964"/>
                  <a:gd name="connsiteX15" fmla="*/ 2767 w 18882"/>
                  <a:gd name="connsiteY15" fmla="*/ 6128 h 14964"/>
                  <a:gd name="connsiteX16" fmla="*/ 7221 w 18882"/>
                  <a:gd name="connsiteY16" fmla="*/ 4032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32" y="2632"/>
                    </a:moveTo>
                    <a:cubicBezTo>
                      <a:pt x="13022" y="1449"/>
                      <a:pt x="11975" y="987"/>
                      <a:pt x="10935" y="776"/>
                    </a:cubicBezTo>
                    <a:cubicBezTo>
                      <a:pt x="10323" y="652"/>
                      <a:pt x="9114" y="689"/>
                      <a:pt x="8718" y="706"/>
                    </a:cubicBezTo>
                    <a:cubicBezTo>
                      <a:pt x="3606" y="-1825"/>
                      <a:pt x="-675" y="2390"/>
                      <a:pt x="-870" y="5927"/>
                    </a:cubicBezTo>
                    <a:cubicBezTo>
                      <a:pt x="-908" y="6627"/>
                      <a:pt x="-836" y="7731"/>
                      <a:pt x="270" y="8820"/>
                    </a:cubicBezTo>
                    <a:cubicBezTo>
                      <a:pt x="596" y="9140"/>
                      <a:pt x="2413" y="10024"/>
                      <a:pt x="4561" y="13006"/>
                    </a:cubicBezTo>
                    <a:cubicBezTo>
                      <a:pt x="5455" y="14248"/>
                      <a:pt x="7247" y="15199"/>
                      <a:pt x="9696" y="14812"/>
                    </a:cubicBezTo>
                    <a:cubicBezTo>
                      <a:pt x="12239" y="14410"/>
                      <a:pt x="15844" y="12334"/>
                      <a:pt x="17084" y="10705"/>
                    </a:cubicBezTo>
                    <a:cubicBezTo>
                      <a:pt x="18094" y="9380"/>
                      <a:pt x="18236" y="7975"/>
                      <a:pt x="17693" y="6522"/>
                    </a:cubicBezTo>
                    <a:cubicBezTo>
                      <a:pt x="17419" y="5789"/>
                      <a:pt x="16858" y="4963"/>
                      <a:pt x="16042" y="4216"/>
                    </a:cubicBezTo>
                    <a:cubicBezTo>
                      <a:pt x="15452" y="3680"/>
                      <a:pt x="14211" y="2764"/>
                      <a:pt x="14032" y="2632"/>
                    </a:cubicBezTo>
                    <a:close/>
                    <a:moveTo>
                      <a:pt x="7221" y="4032"/>
                    </a:moveTo>
                    <a:cubicBezTo>
                      <a:pt x="8869" y="4903"/>
                      <a:pt x="10096" y="3559"/>
                      <a:pt x="11330" y="5076"/>
                    </a:cubicBezTo>
                    <a:cubicBezTo>
                      <a:pt x="12013" y="5914"/>
                      <a:pt x="15032" y="7390"/>
                      <a:pt x="14188" y="8498"/>
                    </a:cubicBezTo>
                    <a:cubicBezTo>
                      <a:pt x="12985" y="10079"/>
                      <a:pt x="8418" y="12128"/>
                      <a:pt x="7516" y="10877"/>
                    </a:cubicBezTo>
                    <a:cubicBezTo>
                      <a:pt x="4886" y="7225"/>
                      <a:pt x="2754" y="6380"/>
                      <a:pt x="2767" y="6128"/>
                    </a:cubicBezTo>
                    <a:cubicBezTo>
                      <a:pt x="2856" y="4531"/>
                      <a:pt x="4904" y="2807"/>
                      <a:pt x="7221" y="40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02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34099" y="3325012"/>
              <a:ext cx="19024" cy="21899"/>
              <a:chOff x="3534099" y="3325012"/>
              <a:chExt cx="19024" cy="21899"/>
            </a:xfrm>
          </p:grpSpPr>
          <p:sp>
            <p:nvSpPr>
              <p:cNvPr id="403" name="フリーフォーム 402">
                <a:extLst>
                  <a:ext uri="{FF2B5EF4-FFF2-40B4-BE49-F238E27FC236}">
                    <a16:creationId xmlns:a16="http://schemas.microsoft.com/office/drawing/2014/main" id="{314843AF-868C-794E-B2FB-CF4741F669DC}"/>
                  </a:ext>
                </a:extLst>
              </p:cNvPr>
              <p:cNvSpPr/>
              <p:nvPr/>
            </p:nvSpPr>
            <p:spPr>
              <a:xfrm rot="-6225245">
                <a:off x="3537853" y="3332145"/>
                <a:ext cx="11568" cy="7647"/>
              </a:xfrm>
              <a:custGeom>
                <a:avLst/>
                <a:gdLst>
                  <a:gd name="connsiteX0" fmla="*/ 3682 w 11568"/>
                  <a:gd name="connsiteY0" fmla="*/ 253 h 7647"/>
                  <a:gd name="connsiteX1" fmla="*/ 7791 w 11568"/>
                  <a:gd name="connsiteY1" fmla="*/ 1298 h 7647"/>
                  <a:gd name="connsiteX2" fmla="*/ 10649 w 11568"/>
                  <a:gd name="connsiteY2" fmla="*/ 4719 h 7647"/>
                  <a:gd name="connsiteX3" fmla="*/ 3977 w 11568"/>
                  <a:gd name="connsiteY3" fmla="*/ 7099 h 7647"/>
                  <a:gd name="connsiteX4" fmla="*/ -772 w 11568"/>
                  <a:gd name="connsiteY4" fmla="*/ 2350 h 7647"/>
                  <a:gd name="connsiteX5" fmla="*/ 3682 w 11568"/>
                  <a:gd name="connsiteY5" fmla="*/ 253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82" y="253"/>
                    </a:moveTo>
                    <a:cubicBezTo>
                      <a:pt x="5330" y="1124"/>
                      <a:pt x="6557" y="-219"/>
                      <a:pt x="7791" y="1298"/>
                    </a:cubicBezTo>
                    <a:cubicBezTo>
                      <a:pt x="8474" y="2135"/>
                      <a:pt x="11493" y="3612"/>
                      <a:pt x="10649" y="4719"/>
                    </a:cubicBezTo>
                    <a:cubicBezTo>
                      <a:pt x="9446" y="6300"/>
                      <a:pt x="4879" y="8350"/>
                      <a:pt x="3977" y="7099"/>
                    </a:cubicBezTo>
                    <a:cubicBezTo>
                      <a:pt x="1347" y="3446"/>
                      <a:pt x="-785" y="2602"/>
                      <a:pt x="-772" y="2350"/>
                    </a:cubicBezTo>
                    <a:cubicBezTo>
                      <a:pt x="-683" y="753"/>
                      <a:pt x="1365" y="-971"/>
                      <a:pt x="3682" y="253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4" name="フリーフォーム 403">
                <a:extLst>
                  <a:ext uri="{FF2B5EF4-FFF2-40B4-BE49-F238E27FC236}">
                    <a16:creationId xmlns:a16="http://schemas.microsoft.com/office/drawing/2014/main" id="{51B41D29-8BAD-314D-9F5F-84A5AFAD6B61}"/>
                  </a:ext>
                </a:extLst>
              </p:cNvPr>
              <p:cNvSpPr/>
              <p:nvPr/>
            </p:nvSpPr>
            <p:spPr>
              <a:xfrm rot="-6225245">
                <a:off x="3534170" y="3328480"/>
                <a:ext cx="18882" cy="14964"/>
              </a:xfrm>
              <a:custGeom>
                <a:avLst/>
                <a:gdLst>
                  <a:gd name="connsiteX0" fmla="*/ 14138 w 18882"/>
                  <a:gd name="connsiteY0" fmla="*/ 2536 h 14964"/>
                  <a:gd name="connsiteX1" fmla="*/ 11040 w 18882"/>
                  <a:gd name="connsiteY1" fmla="*/ 679 h 14964"/>
                  <a:gd name="connsiteX2" fmla="*/ 8823 w 18882"/>
                  <a:gd name="connsiteY2" fmla="*/ 610 h 14964"/>
                  <a:gd name="connsiteX3" fmla="*/ -764 w 18882"/>
                  <a:gd name="connsiteY3" fmla="*/ 5831 h 14964"/>
                  <a:gd name="connsiteX4" fmla="*/ 376 w 18882"/>
                  <a:gd name="connsiteY4" fmla="*/ 8723 h 14964"/>
                  <a:gd name="connsiteX5" fmla="*/ 4666 w 18882"/>
                  <a:gd name="connsiteY5" fmla="*/ 12910 h 14964"/>
                  <a:gd name="connsiteX6" fmla="*/ 9802 w 18882"/>
                  <a:gd name="connsiteY6" fmla="*/ 14716 h 14964"/>
                  <a:gd name="connsiteX7" fmla="*/ 17190 w 18882"/>
                  <a:gd name="connsiteY7" fmla="*/ 10608 h 14964"/>
                  <a:gd name="connsiteX8" fmla="*/ 17799 w 18882"/>
                  <a:gd name="connsiteY8" fmla="*/ 6425 h 14964"/>
                  <a:gd name="connsiteX9" fmla="*/ 16148 w 18882"/>
                  <a:gd name="connsiteY9" fmla="*/ 4120 h 14964"/>
                  <a:gd name="connsiteX10" fmla="*/ 14138 w 18882"/>
                  <a:gd name="connsiteY10" fmla="*/ 2536 h 14964"/>
                  <a:gd name="connsiteX11" fmla="*/ 7327 w 18882"/>
                  <a:gd name="connsiteY11" fmla="*/ 3935 h 14964"/>
                  <a:gd name="connsiteX12" fmla="*/ 11436 w 18882"/>
                  <a:gd name="connsiteY12" fmla="*/ 4980 h 14964"/>
                  <a:gd name="connsiteX13" fmla="*/ 14293 w 18882"/>
                  <a:gd name="connsiteY13" fmla="*/ 8401 h 14964"/>
                  <a:gd name="connsiteX14" fmla="*/ 7622 w 18882"/>
                  <a:gd name="connsiteY14" fmla="*/ 10781 h 14964"/>
                  <a:gd name="connsiteX15" fmla="*/ 2873 w 18882"/>
                  <a:gd name="connsiteY15" fmla="*/ 6032 h 14964"/>
                  <a:gd name="connsiteX16" fmla="*/ 7327 w 18882"/>
                  <a:gd name="connsiteY16" fmla="*/ 3935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38" y="2536"/>
                    </a:moveTo>
                    <a:cubicBezTo>
                      <a:pt x="13128" y="1353"/>
                      <a:pt x="12081" y="890"/>
                      <a:pt x="11040" y="679"/>
                    </a:cubicBezTo>
                    <a:cubicBezTo>
                      <a:pt x="10429" y="555"/>
                      <a:pt x="9220" y="593"/>
                      <a:pt x="8823" y="610"/>
                    </a:cubicBezTo>
                    <a:cubicBezTo>
                      <a:pt x="3711" y="-1922"/>
                      <a:pt x="-569" y="2293"/>
                      <a:pt x="-764" y="5831"/>
                    </a:cubicBezTo>
                    <a:cubicBezTo>
                      <a:pt x="-803" y="6530"/>
                      <a:pt x="-730" y="7634"/>
                      <a:pt x="376" y="8723"/>
                    </a:cubicBezTo>
                    <a:cubicBezTo>
                      <a:pt x="701" y="9044"/>
                      <a:pt x="2518" y="9928"/>
                      <a:pt x="4666" y="12910"/>
                    </a:cubicBezTo>
                    <a:cubicBezTo>
                      <a:pt x="5560" y="14152"/>
                      <a:pt x="7353" y="15103"/>
                      <a:pt x="9802" y="14716"/>
                    </a:cubicBezTo>
                    <a:cubicBezTo>
                      <a:pt x="12345" y="14314"/>
                      <a:pt x="15949" y="12238"/>
                      <a:pt x="17190" y="10608"/>
                    </a:cubicBezTo>
                    <a:cubicBezTo>
                      <a:pt x="18200" y="9284"/>
                      <a:pt x="18341" y="7879"/>
                      <a:pt x="17799" y="6425"/>
                    </a:cubicBezTo>
                    <a:cubicBezTo>
                      <a:pt x="17525" y="5693"/>
                      <a:pt x="16964" y="4866"/>
                      <a:pt x="16148" y="4120"/>
                    </a:cubicBezTo>
                    <a:cubicBezTo>
                      <a:pt x="15558" y="3584"/>
                      <a:pt x="14317" y="2668"/>
                      <a:pt x="14138" y="2536"/>
                    </a:cubicBezTo>
                    <a:close/>
                    <a:moveTo>
                      <a:pt x="7327" y="3935"/>
                    </a:moveTo>
                    <a:cubicBezTo>
                      <a:pt x="8975" y="4806"/>
                      <a:pt x="10202" y="3463"/>
                      <a:pt x="11436" y="4980"/>
                    </a:cubicBezTo>
                    <a:cubicBezTo>
                      <a:pt x="12118" y="5817"/>
                      <a:pt x="15138" y="7293"/>
                      <a:pt x="14293" y="8401"/>
                    </a:cubicBezTo>
                    <a:cubicBezTo>
                      <a:pt x="13090" y="9982"/>
                      <a:pt x="8523" y="12032"/>
                      <a:pt x="7622" y="10781"/>
                    </a:cubicBezTo>
                    <a:cubicBezTo>
                      <a:pt x="4992" y="7128"/>
                      <a:pt x="2859" y="6284"/>
                      <a:pt x="2873" y="6032"/>
                    </a:cubicBezTo>
                    <a:cubicBezTo>
                      <a:pt x="2961" y="4434"/>
                      <a:pt x="5009" y="2710"/>
                      <a:pt x="7327" y="3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05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34099" y="3535195"/>
              <a:ext cx="19024" cy="21899"/>
              <a:chOff x="3534099" y="3535195"/>
              <a:chExt cx="19024" cy="21899"/>
            </a:xfrm>
          </p:grpSpPr>
          <p:sp>
            <p:nvSpPr>
              <p:cNvPr id="406" name="フリーフォーム 405">
                <a:extLst>
                  <a:ext uri="{FF2B5EF4-FFF2-40B4-BE49-F238E27FC236}">
                    <a16:creationId xmlns:a16="http://schemas.microsoft.com/office/drawing/2014/main" id="{C39DED24-E941-1E46-B931-956841CFD984}"/>
                  </a:ext>
                </a:extLst>
              </p:cNvPr>
              <p:cNvSpPr/>
              <p:nvPr/>
            </p:nvSpPr>
            <p:spPr>
              <a:xfrm rot="-6225245">
                <a:off x="3537853" y="3542328"/>
                <a:ext cx="11568" cy="7647"/>
              </a:xfrm>
              <a:custGeom>
                <a:avLst/>
                <a:gdLst>
                  <a:gd name="connsiteX0" fmla="*/ 3682 w 11568"/>
                  <a:gd name="connsiteY0" fmla="*/ 369 h 7647"/>
                  <a:gd name="connsiteX1" fmla="*/ 7791 w 11568"/>
                  <a:gd name="connsiteY1" fmla="*/ 1413 h 7647"/>
                  <a:gd name="connsiteX2" fmla="*/ 10649 w 11568"/>
                  <a:gd name="connsiteY2" fmla="*/ 4835 h 7647"/>
                  <a:gd name="connsiteX3" fmla="*/ 3977 w 11568"/>
                  <a:gd name="connsiteY3" fmla="*/ 7215 h 7647"/>
                  <a:gd name="connsiteX4" fmla="*/ -772 w 11568"/>
                  <a:gd name="connsiteY4" fmla="*/ 2465 h 7647"/>
                  <a:gd name="connsiteX5" fmla="*/ 3682 w 11568"/>
                  <a:gd name="connsiteY5" fmla="*/ 369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82" y="369"/>
                    </a:moveTo>
                    <a:cubicBezTo>
                      <a:pt x="5330" y="1240"/>
                      <a:pt x="6557" y="-103"/>
                      <a:pt x="7791" y="1413"/>
                    </a:cubicBezTo>
                    <a:cubicBezTo>
                      <a:pt x="8474" y="2251"/>
                      <a:pt x="11493" y="3727"/>
                      <a:pt x="10649" y="4835"/>
                    </a:cubicBezTo>
                    <a:cubicBezTo>
                      <a:pt x="9446" y="6416"/>
                      <a:pt x="4879" y="8465"/>
                      <a:pt x="3977" y="7215"/>
                    </a:cubicBezTo>
                    <a:cubicBezTo>
                      <a:pt x="1347" y="3562"/>
                      <a:pt x="-785" y="2717"/>
                      <a:pt x="-772" y="2465"/>
                    </a:cubicBezTo>
                    <a:cubicBezTo>
                      <a:pt x="-683" y="868"/>
                      <a:pt x="1365" y="-856"/>
                      <a:pt x="3682" y="369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07" name="フリーフォーム 406">
                <a:extLst>
                  <a:ext uri="{FF2B5EF4-FFF2-40B4-BE49-F238E27FC236}">
                    <a16:creationId xmlns:a16="http://schemas.microsoft.com/office/drawing/2014/main" id="{6DF98CF1-6E56-1B48-A8E7-5397EE0C88DA}"/>
                  </a:ext>
                </a:extLst>
              </p:cNvPr>
              <p:cNvSpPr/>
              <p:nvPr/>
            </p:nvSpPr>
            <p:spPr>
              <a:xfrm rot="-6225245">
                <a:off x="3534170" y="3538663"/>
                <a:ext cx="18882" cy="14964"/>
              </a:xfrm>
              <a:custGeom>
                <a:avLst/>
                <a:gdLst>
                  <a:gd name="connsiteX0" fmla="*/ 14138 w 18882"/>
                  <a:gd name="connsiteY0" fmla="*/ 2651 h 14964"/>
                  <a:gd name="connsiteX1" fmla="*/ 11040 w 18882"/>
                  <a:gd name="connsiteY1" fmla="*/ 795 h 14964"/>
                  <a:gd name="connsiteX2" fmla="*/ 8823 w 18882"/>
                  <a:gd name="connsiteY2" fmla="*/ 725 h 14964"/>
                  <a:gd name="connsiteX3" fmla="*/ -764 w 18882"/>
                  <a:gd name="connsiteY3" fmla="*/ 5946 h 14964"/>
                  <a:gd name="connsiteX4" fmla="*/ 376 w 18882"/>
                  <a:gd name="connsiteY4" fmla="*/ 8838 h 14964"/>
                  <a:gd name="connsiteX5" fmla="*/ 4666 w 18882"/>
                  <a:gd name="connsiteY5" fmla="*/ 13025 h 14964"/>
                  <a:gd name="connsiteX6" fmla="*/ 9802 w 18882"/>
                  <a:gd name="connsiteY6" fmla="*/ 14831 h 14964"/>
                  <a:gd name="connsiteX7" fmla="*/ 17190 w 18882"/>
                  <a:gd name="connsiteY7" fmla="*/ 10724 h 14964"/>
                  <a:gd name="connsiteX8" fmla="*/ 17799 w 18882"/>
                  <a:gd name="connsiteY8" fmla="*/ 6541 h 14964"/>
                  <a:gd name="connsiteX9" fmla="*/ 16148 w 18882"/>
                  <a:gd name="connsiteY9" fmla="*/ 4235 h 14964"/>
                  <a:gd name="connsiteX10" fmla="*/ 14138 w 18882"/>
                  <a:gd name="connsiteY10" fmla="*/ 2651 h 14964"/>
                  <a:gd name="connsiteX11" fmla="*/ 7327 w 18882"/>
                  <a:gd name="connsiteY11" fmla="*/ 4051 h 14964"/>
                  <a:gd name="connsiteX12" fmla="*/ 11436 w 18882"/>
                  <a:gd name="connsiteY12" fmla="*/ 5095 h 14964"/>
                  <a:gd name="connsiteX13" fmla="*/ 14293 w 18882"/>
                  <a:gd name="connsiteY13" fmla="*/ 8517 h 14964"/>
                  <a:gd name="connsiteX14" fmla="*/ 7622 w 18882"/>
                  <a:gd name="connsiteY14" fmla="*/ 10896 h 14964"/>
                  <a:gd name="connsiteX15" fmla="*/ 2873 w 18882"/>
                  <a:gd name="connsiteY15" fmla="*/ 6147 h 14964"/>
                  <a:gd name="connsiteX16" fmla="*/ 7327 w 18882"/>
                  <a:gd name="connsiteY16" fmla="*/ 4051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38" y="2651"/>
                    </a:moveTo>
                    <a:cubicBezTo>
                      <a:pt x="13128" y="1468"/>
                      <a:pt x="12081" y="1006"/>
                      <a:pt x="11040" y="795"/>
                    </a:cubicBezTo>
                    <a:cubicBezTo>
                      <a:pt x="10429" y="671"/>
                      <a:pt x="9220" y="708"/>
                      <a:pt x="8823" y="725"/>
                    </a:cubicBezTo>
                    <a:cubicBezTo>
                      <a:pt x="3711" y="-1806"/>
                      <a:pt x="-569" y="2409"/>
                      <a:pt x="-764" y="5946"/>
                    </a:cubicBezTo>
                    <a:cubicBezTo>
                      <a:pt x="-803" y="6645"/>
                      <a:pt x="-730" y="7749"/>
                      <a:pt x="376" y="8838"/>
                    </a:cubicBezTo>
                    <a:cubicBezTo>
                      <a:pt x="701" y="9159"/>
                      <a:pt x="2518" y="10043"/>
                      <a:pt x="4666" y="13025"/>
                    </a:cubicBezTo>
                    <a:cubicBezTo>
                      <a:pt x="5560" y="14267"/>
                      <a:pt x="7353" y="15218"/>
                      <a:pt x="9802" y="14831"/>
                    </a:cubicBezTo>
                    <a:cubicBezTo>
                      <a:pt x="12345" y="14429"/>
                      <a:pt x="15949" y="12353"/>
                      <a:pt x="17190" y="10724"/>
                    </a:cubicBezTo>
                    <a:cubicBezTo>
                      <a:pt x="18200" y="9399"/>
                      <a:pt x="18341" y="7994"/>
                      <a:pt x="17799" y="6541"/>
                    </a:cubicBezTo>
                    <a:cubicBezTo>
                      <a:pt x="17525" y="5808"/>
                      <a:pt x="16964" y="4981"/>
                      <a:pt x="16148" y="4235"/>
                    </a:cubicBezTo>
                    <a:cubicBezTo>
                      <a:pt x="15558" y="3699"/>
                      <a:pt x="14317" y="2783"/>
                      <a:pt x="14138" y="2651"/>
                    </a:cubicBezTo>
                    <a:close/>
                    <a:moveTo>
                      <a:pt x="7327" y="4051"/>
                    </a:moveTo>
                    <a:cubicBezTo>
                      <a:pt x="8975" y="4922"/>
                      <a:pt x="10202" y="3578"/>
                      <a:pt x="11436" y="5095"/>
                    </a:cubicBezTo>
                    <a:cubicBezTo>
                      <a:pt x="12118" y="5933"/>
                      <a:pt x="15138" y="7409"/>
                      <a:pt x="14293" y="8517"/>
                    </a:cubicBezTo>
                    <a:cubicBezTo>
                      <a:pt x="13090" y="10098"/>
                      <a:pt x="8523" y="12147"/>
                      <a:pt x="7622" y="10896"/>
                    </a:cubicBezTo>
                    <a:cubicBezTo>
                      <a:pt x="4992" y="7244"/>
                      <a:pt x="2859" y="6399"/>
                      <a:pt x="2873" y="6147"/>
                    </a:cubicBezTo>
                    <a:cubicBezTo>
                      <a:pt x="2961" y="4550"/>
                      <a:pt x="5009" y="2826"/>
                      <a:pt x="7327" y="40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08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39601" y="3296872"/>
              <a:ext cx="22376" cy="19743"/>
              <a:chOff x="3339601" y="3296872"/>
              <a:chExt cx="22376" cy="19743"/>
            </a:xfrm>
          </p:grpSpPr>
          <p:sp>
            <p:nvSpPr>
              <p:cNvPr id="409" name="フリーフォーム 408">
                <a:extLst>
                  <a:ext uri="{FF2B5EF4-FFF2-40B4-BE49-F238E27FC236}">
                    <a16:creationId xmlns:a16="http://schemas.microsoft.com/office/drawing/2014/main" id="{F59F7C1C-ADBF-EA4B-B9DE-2310357EFC15}"/>
                  </a:ext>
                </a:extLst>
              </p:cNvPr>
              <p:cNvSpPr/>
              <p:nvPr/>
            </p:nvSpPr>
            <p:spPr>
              <a:xfrm rot="9801960">
                <a:off x="3345010" y="3302895"/>
                <a:ext cx="11568" cy="7647"/>
              </a:xfrm>
              <a:custGeom>
                <a:avLst/>
                <a:gdLst>
                  <a:gd name="connsiteX0" fmla="*/ 3576 w 11568"/>
                  <a:gd name="connsiteY0" fmla="*/ 237 h 7647"/>
                  <a:gd name="connsiteX1" fmla="*/ 7685 w 11568"/>
                  <a:gd name="connsiteY1" fmla="*/ 1282 h 7647"/>
                  <a:gd name="connsiteX2" fmla="*/ 10543 w 11568"/>
                  <a:gd name="connsiteY2" fmla="*/ 4703 h 7647"/>
                  <a:gd name="connsiteX3" fmla="*/ 3872 w 11568"/>
                  <a:gd name="connsiteY3" fmla="*/ 7083 h 7647"/>
                  <a:gd name="connsiteX4" fmla="*/ -878 w 11568"/>
                  <a:gd name="connsiteY4" fmla="*/ 2334 h 7647"/>
                  <a:gd name="connsiteX5" fmla="*/ 3576 w 11568"/>
                  <a:gd name="connsiteY5" fmla="*/ 23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76" y="237"/>
                    </a:moveTo>
                    <a:cubicBezTo>
                      <a:pt x="5224" y="1108"/>
                      <a:pt x="6451" y="-235"/>
                      <a:pt x="7685" y="1282"/>
                    </a:cubicBezTo>
                    <a:cubicBezTo>
                      <a:pt x="8368" y="2119"/>
                      <a:pt x="11387" y="3596"/>
                      <a:pt x="10543" y="4703"/>
                    </a:cubicBezTo>
                    <a:cubicBezTo>
                      <a:pt x="9340" y="6284"/>
                      <a:pt x="4773" y="8334"/>
                      <a:pt x="3872" y="7083"/>
                    </a:cubicBezTo>
                    <a:cubicBezTo>
                      <a:pt x="1241" y="3430"/>
                      <a:pt x="-891" y="2586"/>
                      <a:pt x="-878" y="2334"/>
                    </a:cubicBezTo>
                    <a:cubicBezTo>
                      <a:pt x="-789" y="736"/>
                      <a:pt x="1259" y="-987"/>
                      <a:pt x="3576" y="23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0" name="フリーフォーム 409">
                <a:extLst>
                  <a:ext uri="{FF2B5EF4-FFF2-40B4-BE49-F238E27FC236}">
                    <a16:creationId xmlns:a16="http://schemas.microsoft.com/office/drawing/2014/main" id="{A8F93937-A3A6-0848-AE02-D3A08D1F8036}"/>
                  </a:ext>
                </a:extLst>
              </p:cNvPr>
              <p:cNvSpPr/>
              <p:nvPr/>
            </p:nvSpPr>
            <p:spPr>
              <a:xfrm rot="9801960">
                <a:off x="3341348" y="3299262"/>
                <a:ext cx="18882" cy="14964"/>
              </a:xfrm>
              <a:custGeom>
                <a:avLst/>
                <a:gdLst>
                  <a:gd name="connsiteX0" fmla="*/ 14032 w 18882"/>
                  <a:gd name="connsiteY0" fmla="*/ 2520 h 14964"/>
                  <a:gd name="connsiteX1" fmla="*/ 10935 w 18882"/>
                  <a:gd name="connsiteY1" fmla="*/ 663 h 14964"/>
                  <a:gd name="connsiteX2" fmla="*/ 8718 w 18882"/>
                  <a:gd name="connsiteY2" fmla="*/ 593 h 14964"/>
                  <a:gd name="connsiteX3" fmla="*/ -870 w 18882"/>
                  <a:gd name="connsiteY3" fmla="*/ 5815 h 14964"/>
                  <a:gd name="connsiteX4" fmla="*/ 270 w 18882"/>
                  <a:gd name="connsiteY4" fmla="*/ 8707 h 14964"/>
                  <a:gd name="connsiteX5" fmla="*/ 4561 w 18882"/>
                  <a:gd name="connsiteY5" fmla="*/ 12894 h 14964"/>
                  <a:gd name="connsiteX6" fmla="*/ 9696 w 18882"/>
                  <a:gd name="connsiteY6" fmla="*/ 14700 h 14964"/>
                  <a:gd name="connsiteX7" fmla="*/ 17084 w 18882"/>
                  <a:gd name="connsiteY7" fmla="*/ 10592 h 14964"/>
                  <a:gd name="connsiteX8" fmla="*/ 17693 w 18882"/>
                  <a:gd name="connsiteY8" fmla="*/ 6409 h 14964"/>
                  <a:gd name="connsiteX9" fmla="*/ 16042 w 18882"/>
                  <a:gd name="connsiteY9" fmla="*/ 4104 h 14964"/>
                  <a:gd name="connsiteX10" fmla="*/ 14032 w 18882"/>
                  <a:gd name="connsiteY10" fmla="*/ 2520 h 14964"/>
                  <a:gd name="connsiteX11" fmla="*/ 7221 w 18882"/>
                  <a:gd name="connsiteY11" fmla="*/ 3919 h 14964"/>
                  <a:gd name="connsiteX12" fmla="*/ 11330 w 18882"/>
                  <a:gd name="connsiteY12" fmla="*/ 4964 h 14964"/>
                  <a:gd name="connsiteX13" fmla="*/ 14188 w 18882"/>
                  <a:gd name="connsiteY13" fmla="*/ 8385 h 14964"/>
                  <a:gd name="connsiteX14" fmla="*/ 7516 w 18882"/>
                  <a:gd name="connsiteY14" fmla="*/ 10765 h 14964"/>
                  <a:gd name="connsiteX15" fmla="*/ 2767 w 18882"/>
                  <a:gd name="connsiteY15" fmla="*/ 6016 h 14964"/>
                  <a:gd name="connsiteX16" fmla="*/ 7221 w 18882"/>
                  <a:gd name="connsiteY16" fmla="*/ 391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32" y="2520"/>
                    </a:moveTo>
                    <a:cubicBezTo>
                      <a:pt x="13022" y="1337"/>
                      <a:pt x="11975" y="874"/>
                      <a:pt x="10935" y="663"/>
                    </a:cubicBezTo>
                    <a:cubicBezTo>
                      <a:pt x="10323" y="539"/>
                      <a:pt x="9114" y="576"/>
                      <a:pt x="8718" y="593"/>
                    </a:cubicBezTo>
                    <a:cubicBezTo>
                      <a:pt x="3606" y="-1938"/>
                      <a:pt x="-675" y="2277"/>
                      <a:pt x="-870" y="5815"/>
                    </a:cubicBezTo>
                    <a:cubicBezTo>
                      <a:pt x="-909" y="6514"/>
                      <a:pt x="-836" y="7618"/>
                      <a:pt x="270" y="8707"/>
                    </a:cubicBezTo>
                    <a:cubicBezTo>
                      <a:pt x="596" y="9028"/>
                      <a:pt x="2412" y="9911"/>
                      <a:pt x="4561" y="12894"/>
                    </a:cubicBezTo>
                    <a:cubicBezTo>
                      <a:pt x="5455" y="14135"/>
                      <a:pt x="7247" y="15087"/>
                      <a:pt x="9696" y="14700"/>
                    </a:cubicBezTo>
                    <a:cubicBezTo>
                      <a:pt x="12239" y="14298"/>
                      <a:pt x="15844" y="12222"/>
                      <a:pt x="17084" y="10592"/>
                    </a:cubicBezTo>
                    <a:cubicBezTo>
                      <a:pt x="18094" y="9267"/>
                      <a:pt x="18236" y="7862"/>
                      <a:pt x="17693" y="6409"/>
                    </a:cubicBezTo>
                    <a:cubicBezTo>
                      <a:pt x="17419" y="5677"/>
                      <a:pt x="16858" y="4850"/>
                      <a:pt x="16042" y="4104"/>
                    </a:cubicBezTo>
                    <a:cubicBezTo>
                      <a:pt x="15452" y="3568"/>
                      <a:pt x="14211" y="2652"/>
                      <a:pt x="14032" y="2520"/>
                    </a:cubicBezTo>
                    <a:close/>
                    <a:moveTo>
                      <a:pt x="7221" y="3919"/>
                    </a:moveTo>
                    <a:cubicBezTo>
                      <a:pt x="8869" y="4790"/>
                      <a:pt x="10096" y="3447"/>
                      <a:pt x="11330" y="4964"/>
                    </a:cubicBezTo>
                    <a:cubicBezTo>
                      <a:pt x="12013" y="5801"/>
                      <a:pt x="15032" y="7277"/>
                      <a:pt x="14188" y="8385"/>
                    </a:cubicBezTo>
                    <a:cubicBezTo>
                      <a:pt x="12984" y="9966"/>
                      <a:pt x="8417" y="12016"/>
                      <a:pt x="7516" y="10765"/>
                    </a:cubicBezTo>
                    <a:cubicBezTo>
                      <a:pt x="4886" y="7112"/>
                      <a:pt x="2754" y="6268"/>
                      <a:pt x="2767" y="6016"/>
                    </a:cubicBezTo>
                    <a:cubicBezTo>
                      <a:pt x="2855" y="4418"/>
                      <a:pt x="4904" y="2694"/>
                      <a:pt x="7221" y="39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1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329091" y="3451300"/>
              <a:ext cx="22376" cy="19743"/>
              <a:chOff x="3329091" y="3451300"/>
              <a:chExt cx="22376" cy="19743"/>
            </a:xfrm>
          </p:grpSpPr>
          <p:sp>
            <p:nvSpPr>
              <p:cNvPr id="412" name="フリーフォーム 411">
                <a:extLst>
                  <a:ext uri="{FF2B5EF4-FFF2-40B4-BE49-F238E27FC236}">
                    <a16:creationId xmlns:a16="http://schemas.microsoft.com/office/drawing/2014/main" id="{70DE54F6-D0B3-8F44-8624-6B28D918C7DE}"/>
                  </a:ext>
                </a:extLst>
              </p:cNvPr>
              <p:cNvSpPr/>
              <p:nvPr/>
            </p:nvSpPr>
            <p:spPr>
              <a:xfrm rot="9801960">
                <a:off x="3334500" y="3457323"/>
                <a:ext cx="11568" cy="7647"/>
              </a:xfrm>
              <a:custGeom>
                <a:avLst/>
                <a:gdLst>
                  <a:gd name="connsiteX0" fmla="*/ 3570 w 11568"/>
                  <a:gd name="connsiteY0" fmla="*/ 322 h 7647"/>
                  <a:gd name="connsiteX1" fmla="*/ 7679 w 11568"/>
                  <a:gd name="connsiteY1" fmla="*/ 1367 h 7647"/>
                  <a:gd name="connsiteX2" fmla="*/ 10537 w 11568"/>
                  <a:gd name="connsiteY2" fmla="*/ 4788 h 7647"/>
                  <a:gd name="connsiteX3" fmla="*/ 3866 w 11568"/>
                  <a:gd name="connsiteY3" fmla="*/ 7168 h 7647"/>
                  <a:gd name="connsiteX4" fmla="*/ -883 w 11568"/>
                  <a:gd name="connsiteY4" fmla="*/ 2419 h 7647"/>
                  <a:gd name="connsiteX5" fmla="*/ 3570 w 11568"/>
                  <a:gd name="connsiteY5" fmla="*/ 322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570" y="322"/>
                    </a:moveTo>
                    <a:cubicBezTo>
                      <a:pt x="5218" y="1193"/>
                      <a:pt x="6446" y="-150"/>
                      <a:pt x="7679" y="1367"/>
                    </a:cubicBezTo>
                    <a:cubicBezTo>
                      <a:pt x="8362" y="2204"/>
                      <a:pt x="11381" y="3680"/>
                      <a:pt x="10537" y="4788"/>
                    </a:cubicBezTo>
                    <a:cubicBezTo>
                      <a:pt x="9334" y="6369"/>
                      <a:pt x="4767" y="8419"/>
                      <a:pt x="3866" y="7168"/>
                    </a:cubicBezTo>
                    <a:cubicBezTo>
                      <a:pt x="1235" y="3515"/>
                      <a:pt x="-897" y="2671"/>
                      <a:pt x="-883" y="2419"/>
                    </a:cubicBezTo>
                    <a:cubicBezTo>
                      <a:pt x="-795" y="821"/>
                      <a:pt x="1253" y="-903"/>
                      <a:pt x="3570" y="322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3" name="フリーフォーム 412">
                <a:extLst>
                  <a:ext uri="{FF2B5EF4-FFF2-40B4-BE49-F238E27FC236}">
                    <a16:creationId xmlns:a16="http://schemas.microsoft.com/office/drawing/2014/main" id="{59B32446-0633-764D-8B98-6ADA98EFE28F}"/>
                  </a:ext>
                </a:extLst>
              </p:cNvPr>
              <p:cNvSpPr/>
              <p:nvPr/>
            </p:nvSpPr>
            <p:spPr>
              <a:xfrm rot="9801960">
                <a:off x="3330838" y="3453690"/>
                <a:ext cx="18882" cy="14964"/>
              </a:xfrm>
              <a:custGeom>
                <a:avLst/>
                <a:gdLst>
                  <a:gd name="connsiteX0" fmla="*/ 14026 w 18882"/>
                  <a:gd name="connsiteY0" fmla="*/ 2605 h 14964"/>
                  <a:gd name="connsiteX1" fmla="*/ 10929 w 18882"/>
                  <a:gd name="connsiteY1" fmla="*/ 748 h 14964"/>
                  <a:gd name="connsiteX2" fmla="*/ 8712 w 18882"/>
                  <a:gd name="connsiteY2" fmla="*/ 678 h 14964"/>
                  <a:gd name="connsiteX3" fmla="*/ -876 w 18882"/>
                  <a:gd name="connsiteY3" fmla="*/ 5900 h 14964"/>
                  <a:gd name="connsiteX4" fmla="*/ 264 w 18882"/>
                  <a:gd name="connsiteY4" fmla="*/ 8792 h 14964"/>
                  <a:gd name="connsiteX5" fmla="*/ 4555 w 18882"/>
                  <a:gd name="connsiteY5" fmla="*/ 12978 h 14964"/>
                  <a:gd name="connsiteX6" fmla="*/ 9690 w 18882"/>
                  <a:gd name="connsiteY6" fmla="*/ 14784 h 14964"/>
                  <a:gd name="connsiteX7" fmla="*/ 17079 w 18882"/>
                  <a:gd name="connsiteY7" fmla="*/ 10677 h 14964"/>
                  <a:gd name="connsiteX8" fmla="*/ 17687 w 18882"/>
                  <a:gd name="connsiteY8" fmla="*/ 6494 h 14964"/>
                  <a:gd name="connsiteX9" fmla="*/ 16036 w 18882"/>
                  <a:gd name="connsiteY9" fmla="*/ 4188 h 14964"/>
                  <a:gd name="connsiteX10" fmla="*/ 14026 w 18882"/>
                  <a:gd name="connsiteY10" fmla="*/ 2605 h 14964"/>
                  <a:gd name="connsiteX11" fmla="*/ 7215 w 18882"/>
                  <a:gd name="connsiteY11" fmla="*/ 4004 h 14964"/>
                  <a:gd name="connsiteX12" fmla="*/ 11324 w 18882"/>
                  <a:gd name="connsiteY12" fmla="*/ 5049 h 14964"/>
                  <a:gd name="connsiteX13" fmla="*/ 14182 w 18882"/>
                  <a:gd name="connsiteY13" fmla="*/ 8470 h 14964"/>
                  <a:gd name="connsiteX14" fmla="*/ 7511 w 18882"/>
                  <a:gd name="connsiteY14" fmla="*/ 10850 h 14964"/>
                  <a:gd name="connsiteX15" fmla="*/ 2761 w 18882"/>
                  <a:gd name="connsiteY15" fmla="*/ 6101 h 14964"/>
                  <a:gd name="connsiteX16" fmla="*/ 7215 w 18882"/>
                  <a:gd name="connsiteY16" fmla="*/ 4004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026" y="2605"/>
                    </a:moveTo>
                    <a:cubicBezTo>
                      <a:pt x="13016" y="1421"/>
                      <a:pt x="11969" y="959"/>
                      <a:pt x="10929" y="748"/>
                    </a:cubicBezTo>
                    <a:cubicBezTo>
                      <a:pt x="10317" y="624"/>
                      <a:pt x="9108" y="661"/>
                      <a:pt x="8712" y="678"/>
                    </a:cubicBezTo>
                    <a:cubicBezTo>
                      <a:pt x="3600" y="-1853"/>
                      <a:pt x="-681" y="2362"/>
                      <a:pt x="-876" y="5900"/>
                    </a:cubicBezTo>
                    <a:cubicBezTo>
                      <a:pt x="-914" y="6599"/>
                      <a:pt x="-842" y="7703"/>
                      <a:pt x="264" y="8792"/>
                    </a:cubicBezTo>
                    <a:cubicBezTo>
                      <a:pt x="590" y="9113"/>
                      <a:pt x="2407" y="9996"/>
                      <a:pt x="4555" y="12978"/>
                    </a:cubicBezTo>
                    <a:cubicBezTo>
                      <a:pt x="5449" y="14220"/>
                      <a:pt x="7241" y="15171"/>
                      <a:pt x="9690" y="14784"/>
                    </a:cubicBezTo>
                    <a:cubicBezTo>
                      <a:pt x="12233" y="14383"/>
                      <a:pt x="15838" y="12307"/>
                      <a:pt x="17079" y="10677"/>
                    </a:cubicBezTo>
                    <a:cubicBezTo>
                      <a:pt x="18088" y="9352"/>
                      <a:pt x="18230" y="7947"/>
                      <a:pt x="17687" y="6494"/>
                    </a:cubicBezTo>
                    <a:cubicBezTo>
                      <a:pt x="17414" y="5761"/>
                      <a:pt x="16852" y="4935"/>
                      <a:pt x="16036" y="4188"/>
                    </a:cubicBezTo>
                    <a:cubicBezTo>
                      <a:pt x="15446" y="3652"/>
                      <a:pt x="14205" y="2737"/>
                      <a:pt x="14026" y="2605"/>
                    </a:cubicBezTo>
                    <a:close/>
                    <a:moveTo>
                      <a:pt x="7215" y="4004"/>
                    </a:moveTo>
                    <a:cubicBezTo>
                      <a:pt x="8863" y="4875"/>
                      <a:pt x="10090" y="3532"/>
                      <a:pt x="11324" y="5049"/>
                    </a:cubicBezTo>
                    <a:cubicBezTo>
                      <a:pt x="12007" y="5886"/>
                      <a:pt x="15026" y="7362"/>
                      <a:pt x="14182" y="8470"/>
                    </a:cubicBezTo>
                    <a:cubicBezTo>
                      <a:pt x="12979" y="10051"/>
                      <a:pt x="8412" y="12100"/>
                      <a:pt x="7511" y="10850"/>
                    </a:cubicBezTo>
                    <a:cubicBezTo>
                      <a:pt x="4880" y="7197"/>
                      <a:pt x="2748" y="6353"/>
                      <a:pt x="2761" y="6101"/>
                    </a:cubicBezTo>
                    <a:cubicBezTo>
                      <a:pt x="2850" y="4503"/>
                      <a:pt x="4898" y="2779"/>
                      <a:pt x="7215" y="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4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32008" y="3296872"/>
              <a:ext cx="22376" cy="19743"/>
              <a:chOff x="3532008" y="3296872"/>
              <a:chExt cx="22376" cy="19743"/>
            </a:xfrm>
          </p:grpSpPr>
          <p:sp>
            <p:nvSpPr>
              <p:cNvPr id="415" name="フリーフォーム 414">
                <a:extLst>
                  <a:ext uri="{FF2B5EF4-FFF2-40B4-BE49-F238E27FC236}">
                    <a16:creationId xmlns:a16="http://schemas.microsoft.com/office/drawing/2014/main" id="{7C7229FD-44CD-644F-BD76-BA25206B9B0A}"/>
                  </a:ext>
                </a:extLst>
              </p:cNvPr>
              <p:cNvSpPr/>
              <p:nvPr/>
            </p:nvSpPr>
            <p:spPr>
              <a:xfrm rot="9801960">
                <a:off x="3537417" y="3302895"/>
                <a:ext cx="11568" cy="7647"/>
              </a:xfrm>
              <a:custGeom>
                <a:avLst/>
                <a:gdLst>
                  <a:gd name="connsiteX0" fmla="*/ 3682 w 11568"/>
                  <a:gd name="connsiteY0" fmla="*/ 237 h 7647"/>
                  <a:gd name="connsiteX1" fmla="*/ 7791 w 11568"/>
                  <a:gd name="connsiteY1" fmla="*/ 1282 h 7647"/>
                  <a:gd name="connsiteX2" fmla="*/ 10648 w 11568"/>
                  <a:gd name="connsiteY2" fmla="*/ 4703 h 7647"/>
                  <a:gd name="connsiteX3" fmla="*/ 3977 w 11568"/>
                  <a:gd name="connsiteY3" fmla="*/ 7083 h 7647"/>
                  <a:gd name="connsiteX4" fmla="*/ -772 w 11568"/>
                  <a:gd name="connsiteY4" fmla="*/ 2334 h 7647"/>
                  <a:gd name="connsiteX5" fmla="*/ 3682 w 11568"/>
                  <a:gd name="connsiteY5" fmla="*/ 237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82" y="237"/>
                    </a:moveTo>
                    <a:cubicBezTo>
                      <a:pt x="5330" y="1108"/>
                      <a:pt x="6557" y="-235"/>
                      <a:pt x="7791" y="1282"/>
                    </a:cubicBezTo>
                    <a:cubicBezTo>
                      <a:pt x="8473" y="2119"/>
                      <a:pt x="11493" y="3596"/>
                      <a:pt x="10648" y="4703"/>
                    </a:cubicBezTo>
                    <a:cubicBezTo>
                      <a:pt x="9445" y="6284"/>
                      <a:pt x="4878" y="8334"/>
                      <a:pt x="3977" y="7083"/>
                    </a:cubicBezTo>
                    <a:cubicBezTo>
                      <a:pt x="1347" y="3430"/>
                      <a:pt x="-786" y="2586"/>
                      <a:pt x="-772" y="2334"/>
                    </a:cubicBezTo>
                    <a:cubicBezTo>
                      <a:pt x="-684" y="736"/>
                      <a:pt x="1364" y="-987"/>
                      <a:pt x="3682" y="237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6" name="フリーフォーム 415">
                <a:extLst>
                  <a:ext uri="{FF2B5EF4-FFF2-40B4-BE49-F238E27FC236}">
                    <a16:creationId xmlns:a16="http://schemas.microsoft.com/office/drawing/2014/main" id="{6831B38D-C878-254C-AEB0-3E43C4830B0D}"/>
                  </a:ext>
                </a:extLst>
              </p:cNvPr>
              <p:cNvSpPr/>
              <p:nvPr/>
            </p:nvSpPr>
            <p:spPr>
              <a:xfrm rot="9801960">
                <a:off x="3533755" y="3299262"/>
                <a:ext cx="18882" cy="14964"/>
              </a:xfrm>
              <a:custGeom>
                <a:avLst/>
                <a:gdLst>
                  <a:gd name="connsiteX0" fmla="*/ 14137 w 18882"/>
                  <a:gd name="connsiteY0" fmla="*/ 2520 h 14964"/>
                  <a:gd name="connsiteX1" fmla="*/ 11040 w 18882"/>
                  <a:gd name="connsiteY1" fmla="*/ 663 h 14964"/>
                  <a:gd name="connsiteX2" fmla="*/ 8823 w 18882"/>
                  <a:gd name="connsiteY2" fmla="*/ 593 h 14964"/>
                  <a:gd name="connsiteX3" fmla="*/ -765 w 18882"/>
                  <a:gd name="connsiteY3" fmla="*/ 5815 h 14964"/>
                  <a:gd name="connsiteX4" fmla="*/ 376 w 18882"/>
                  <a:gd name="connsiteY4" fmla="*/ 8707 h 14964"/>
                  <a:gd name="connsiteX5" fmla="*/ 4666 w 18882"/>
                  <a:gd name="connsiteY5" fmla="*/ 12894 h 14964"/>
                  <a:gd name="connsiteX6" fmla="*/ 9802 w 18882"/>
                  <a:gd name="connsiteY6" fmla="*/ 14700 h 14964"/>
                  <a:gd name="connsiteX7" fmla="*/ 17190 w 18882"/>
                  <a:gd name="connsiteY7" fmla="*/ 10592 h 14964"/>
                  <a:gd name="connsiteX8" fmla="*/ 17799 w 18882"/>
                  <a:gd name="connsiteY8" fmla="*/ 6409 h 14964"/>
                  <a:gd name="connsiteX9" fmla="*/ 16147 w 18882"/>
                  <a:gd name="connsiteY9" fmla="*/ 4104 h 14964"/>
                  <a:gd name="connsiteX10" fmla="*/ 14137 w 18882"/>
                  <a:gd name="connsiteY10" fmla="*/ 2520 h 14964"/>
                  <a:gd name="connsiteX11" fmla="*/ 7327 w 18882"/>
                  <a:gd name="connsiteY11" fmla="*/ 3919 h 14964"/>
                  <a:gd name="connsiteX12" fmla="*/ 11436 w 18882"/>
                  <a:gd name="connsiteY12" fmla="*/ 4964 h 14964"/>
                  <a:gd name="connsiteX13" fmla="*/ 14293 w 18882"/>
                  <a:gd name="connsiteY13" fmla="*/ 8385 h 14964"/>
                  <a:gd name="connsiteX14" fmla="*/ 7622 w 18882"/>
                  <a:gd name="connsiteY14" fmla="*/ 10765 h 14964"/>
                  <a:gd name="connsiteX15" fmla="*/ 2873 w 18882"/>
                  <a:gd name="connsiteY15" fmla="*/ 6016 h 14964"/>
                  <a:gd name="connsiteX16" fmla="*/ 7327 w 18882"/>
                  <a:gd name="connsiteY16" fmla="*/ 3919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37" y="2520"/>
                    </a:moveTo>
                    <a:cubicBezTo>
                      <a:pt x="13128" y="1337"/>
                      <a:pt x="12080" y="874"/>
                      <a:pt x="11040" y="663"/>
                    </a:cubicBezTo>
                    <a:cubicBezTo>
                      <a:pt x="10429" y="539"/>
                      <a:pt x="9219" y="576"/>
                      <a:pt x="8823" y="593"/>
                    </a:cubicBezTo>
                    <a:cubicBezTo>
                      <a:pt x="3711" y="-1938"/>
                      <a:pt x="-569" y="2277"/>
                      <a:pt x="-765" y="5815"/>
                    </a:cubicBezTo>
                    <a:cubicBezTo>
                      <a:pt x="-803" y="6514"/>
                      <a:pt x="-730" y="7618"/>
                      <a:pt x="376" y="8707"/>
                    </a:cubicBezTo>
                    <a:cubicBezTo>
                      <a:pt x="701" y="9028"/>
                      <a:pt x="2518" y="9911"/>
                      <a:pt x="4666" y="12894"/>
                    </a:cubicBezTo>
                    <a:cubicBezTo>
                      <a:pt x="5560" y="14135"/>
                      <a:pt x="7353" y="15087"/>
                      <a:pt x="9802" y="14700"/>
                    </a:cubicBezTo>
                    <a:cubicBezTo>
                      <a:pt x="12345" y="14298"/>
                      <a:pt x="15949" y="12222"/>
                      <a:pt x="17190" y="10592"/>
                    </a:cubicBezTo>
                    <a:cubicBezTo>
                      <a:pt x="18200" y="9267"/>
                      <a:pt x="18341" y="7862"/>
                      <a:pt x="17799" y="6409"/>
                    </a:cubicBezTo>
                    <a:cubicBezTo>
                      <a:pt x="17525" y="5677"/>
                      <a:pt x="16964" y="4850"/>
                      <a:pt x="16147" y="4104"/>
                    </a:cubicBezTo>
                    <a:cubicBezTo>
                      <a:pt x="15558" y="3568"/>
                      <a:pt x="14317" y="2652"/>
                      <a:pt x="14137" y="2520"/>
                    </a:cubicBezTo>
                    <a:close/>
                    <a:moveTo>
                      <a:pt x="7327" y="3919"/>
                    </a:moveTo>
                    <a:cubicBezTo>
                      <a:pt x="8975" y="4790"/>
                      <a:pt x="10202" y="3447"/>
                      <a:pt x="11436" y="4964"/>
                    </a:cubicBezTo>
                    <a:cubicBezTo>
                      <a:pt x="12118" y="5801"/>
                      <a:pt x="15138" y="7277"/>
                      <a:pt x="14293" y="8385"/>
                    </a:cubicBezTo>
                    <a:cubicBezTo>
                      <a:pt x="13090" y="9966"/>
                      <a:pt x="8523" y="12016"/>
                      <a:pt x="7622" y="10765"/>
                    </a:cubicBezTo>
                    <a:cubicBezTo>
                      <a:pt x="4992" y="7112"/>
                      <a:pt x="2859" y="6268"/>
                      <a:pt x="2873" y="6016"/>
                    </a:cubicBezTo>
                    <a:cubicBezTo>
                      <a:pt x="2961" y="4418"/>
                      <a:pt x="5009" y="2694"/>
                      <a:pt x="7327" y="39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  <p:grpSp>
          <p:nvGrpSpPr>
            <p:cNvPr id="417" name="グラフィックス 153">
              <a:extLst>
                <a:ext uri="{FF2B5EF4-FFF2-40B4-BE49-F238E27FC236}">
                  <a16:creationId xmlns:a16="http://schemas.microsoft.com/office/drawing/2014/main" id="{10A49C02-E7B3-7B45-A6A5-BA037770EA63}"/>
                </a:ext>
              </a:extLst>
            </p:cNvPr>
            <p:cNvGrpSpPr/>
            <p:nvPr/>
          </p:nvGrpSpPr>
          <p:grpSpPr>
            <a:xfrm>
              <a:off x="3521407" y="3474492"/>
              <a:ext cx="22376" cy="19743"/>
              <a:chOff x="3521407" y="3474492"/>
              <a:chExt cx="22376" cy="19743"/>
            </a:xfrm>
          </p:grpSpPr>
          <p:sp>
            <p:nvSpPr>
              <p:cNvPr id="418" name="フリーフォーム 417">
                <a:extLst>
                  <a:ext uri="{FF2B5EF4-FFF2-40B4-BE49-F238E27FC236}">
                    <a16:creationId xmlns:a16="http://schemas.microsoft.com/office/drawing/2014/main" id="{6E8A6CC7-B040-3A43-A915-BB7035BDF73F}"/>
                  </a:ext>
                </a:extLst>
              </p:cNvPr>
              <p:cNvSpPr/>
              <p:nvPr/>
            </p:nvSpPr>
            <p:spPr>
              <a:xfrm rot="9801960">
                <a:off x="3526816" y="3480515"/>
                <a:ext cx="11568" cy="7647"/>
              </a:xfrm>
              <a:custGeom>
                <a:avLst/>
                <a:gdLst>
                  <a:gd name="connsiteX0" fmla="*/ 3676 w 11568"/>
                  <a:gd name="connsiteY0" fmla="*/ 335 h 7647"/>
                  <a:gd name="connsiteX1" fmla="*/ 7785 w 11568"/>
                  <a:gd name="connsiteY1" fmla="*/ 1379 h 7647"/>
                  <a:gd name="connsiteX2" fmla="*/ 10643 w 11568"/>
                  <a:gd name="connsiteY2" fmla="*/ 4801 h 7647"/>
                  <a:gd name="connsiteX3" fmla="*/ 3971 w 11568"/>
                  <a:gd name="connsiteY3" fmla="*/ 7181 h 7647"/>
                  <a:gd name="connsiteX4" fmla="*/ -778 w 11568"/>
                  <a:gd name="connsiteY4" fmla="*/ 2432 h 7647"/>
                  <a:gd name="connsiteX5" fmla="*/ 3676 w 11568"/>
                  <a:gd name="connsiteY5" fmla="*/ 335 h 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68" h="7647">
                    <a:moveTo>
                      <a:pt x="3676" y="335"/>
                    </a:moveTo>
                    <a:cubicBezTo>
                      <a:pt x="5324" y="1206"/>
                      <a:pt x="6551" y="-137"/>
                      <a:pt x="7785" y="1379"/>
                    </a:cubicBezTo>
                    <a:cubicBezTo>
                      <a:pt x="8468" y="2217"/>
                      <a:pt x="11487" y="3693"/>
                      <a:pt x="10643" y="4801"/>
                    </a:cubicBezTo>
                    <a:cubicBezTo>
                      <a:pt x="9439" y="6382"/>
                      <a:pt x="4872" y="8431"/>
                      <a:pt x="3971" y="7181"/>
                    </a:cubicBezTo>
                    <a:cubicBezTo>
                      <a:pt x="1341" y="3528"/>
                      <a:pt x="-791" y="2683"/>
                      <a:pt x="-778" y="2432"/>
                    </a:cubicBezTo>
                    <a:cubicBezTo>
                      <a:pt x="-690" y="834"/>
                      <a:pt x="1359" y="-890"/>
                      <a:pt x="3676" y="335"/>
                    </a:cubicBezTo>
                    <a:close/>
                  </a:path>
                </a:pathLst>
              </a:custGeom>
              <a:solidFill>
                <a:srgbClr val="D2D2D2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419" name="フリーフォーム 418">
                <a:extLst>
                  <a:ext uri="{FF2B5EF4-FFF2-40B4-BE49-F238E27FC236}">
                    <a16:creationId xmlns:a16="http://schemas.microsoft.com/office/drawing/2014/main" id="{BA9F7D5D-81C8-4A46-ACA4-9500F92B7E72}"/>
                  </a:ext>
                </a:extLst>
              </p:cNvPr>
              <p:cNvSpPr/>
              <p:nvPr/>
            </p:nvSpPr>
            <p:spPr>
              <a:xfrm rot="9801960">
                <a:off x="3523153" y="3476882"/>
                <a:ext cx="18882" cy="14964"/>
              </a:xfrm>
              <a:custGeom>
                <a:avLst/>
                <a:gdLst>
                  <a:gd name="connsiteX0" fmla="*/ 14132 w 18882"/>
                  <a:gd name="connsiteY0" fmla="*/ 2617 h 14964"/>
                  <a:gd name="connsiteX1" fmla="*/ 11034 w 18882"/>
                  <a:gd name="connsiteY1" fmla="*/ 761 h 14964"/>
                  <a:gd name="connsiteX2" fmla="*/ 8817 w 18882"/>
                  <a:gd name="connsiteY2" fmla="*/ 691 h 14964"/>
                  <a:gd name="connsiteX3" fmla="*/ -770 w 18882"/>
                  <a:gd name="connsiteY3" fmla="*/ 5912 h 14964"/>
                  <a:gd name="connsiteX4" fmla="*/ 370 w 18882"/>
                  <a:gd name="connsiteY4" fmla="*/ 8804 h 14964"/>
                  <a:gd name="connsiteX5" fmla="*/ 4660 w 18882"/>
                  <a:gd name="connsiteY5" fmla="*/ 12991 h 14964"/>
                  <a:gd name="connsiteX6" fmla="*/ 9796 w 18882"/>
                  <a:gd name="connsiteY6" fmla="*/ 14797 h 14964"/>
                  <a:gd name="connsiteX7" fmla="*/ 17184 w 18882"/>
                  <a:gd name="connsiteY7" fmla="*/ 10690 h 14964"/>
                  <a:gd name="connsiteX8" fmla="*/ 17793 w 18882"/>
                  <a:gd name="connsiteY8" fmla="*/ 6507 h 14964"/>
                  <a:gd name="connsiteX9" fmla="*/ 16142 w 18882"/>
                  <a:gd name="connsiteY9" fmla="*/ 4201 h 14964"/>
                  <a:gd name="connsiteX10" fmla="*/ 14132 w 18882"/>
                  <a:gd name="connsiteY10" fmla="*/ 2617 h 14964"/>
                  <a:gd name="connsiteX11" fmla="*/ 7321 w 18882"/>
                  <a:gd name="connsiteY11" fmla="*/ 4017 h 14964"/>
                  <a:gd name="connsiteX12" fmla="*/ 11430 w 18882"/>
                  <a:gd name="connsiteY12" fmla="*/ 5061 h 14964"/>
                  <a:gd name="connsiteX13" fmla="*/ 14287 w 18882"/>
                  <a:gd name="connsiteY13" fmla="*/ 8483 h 14964"/>
                  <a:gd name="connsiteX14" fmla="*/ 7616 w 18882"/>
                  <a:gd name="connsiteY14" fmla="*/ 10862 h 14964"/>
                  <a:gd name="connsiteX15" fmla="*/ 2867 w 18882"/>
                  <a:gd name="connsiteY15" fmla="*/ 6113 h 14964"/>
                  <a:gd name="connsiteX16" fmla="*/ 7321 w 18882"/>
                  <a:gd name="connsiteY16" fmla="*/ 4017 h 1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82" h="14964">
                    <a:moveTo>
                      <a:pt x="14132" y="2617"/>
                    </a:moveTo>
                    <a:cubicBezTo>
                      <a:pt x="13122" y="1434"/>
                      <a:pt x="12075" y="972"/>
                      <a:pt x="11034" y="761"/>
                    </a:cubicBezTo>
                    <a:cubicBezTo>
                      <a:pt x="10423" y="637"/>
                      <a:pt x="9214" y="674"/>
                      <a:pt x="8817" y="691"/>
                    </a:cubicBezTo>
                    <a:cubicBezTo>
                      <a:pt x="3705" y="-1840"/>
                      <a:pt x="-575" y="2375"/>
                      <a:pt x="-770" y="5912"/>
                    </a:cubicBezTo>
                    <a:cubicBezTo>
                      <a:pt x="-809" y="6612"/>
                      <a:pt x="-736" y="7716"/>
                      <a:pt x="370" y="8804"/>
                    </a:cubicBezTo>
                    <a:cubicBezTo>
                      <a:pt x="695" y="9125"/>
                      <a:pt x="2512" y="10009"/>
                      <a:pt x="4660" y="12991"/>
                    </a:cubicBezTo>
                    <a:cubicBezTo>
                      <a:pt x="5554" y="14233"/>
                      <a:pt x="7347" y="15184"/>
                      <a:pt x="9796" y="14797"/>
                    </a:cubicBezTo>
                    <a:cubicBezTo>
                      <a:pt x="12339" y="14395"/>
                      <a:pt x="15943" y="12319"/>
                      <a:pt x="17184" y="10690"/>
                    </a:cubicBezTo>
                    <a:cubicBezTo>
                      <a:pt x="18194" y="9365"/>
                      <a:pt x="18335" y="7960"/>
                      <a:pt x="17793" y="6507"/>
                    </a:cubicBezTo>
                    <a:cubicBezTo>
                      <a:pt x="17519" y="5774"/>
                      <a:pt x="16958" y="4948"/>
                      <a:pt x="16142" y="4201"/>
                    </a:cubicBezTo>
                    <a:cubicBezTo>
                      <a:pt x="15552" y="3665"/>
                      <a:pt x="14311" y="2749"/>
                      <a:pt x="14132" y="2617"/>
                    </a:cubicBezTo>
                    <a:close/>
                    <a:moveTo>
                      <a:pt x="7321" y="4017"/>
                    </a:moveTo>
                    <a:cubicBezTo>
                      <a:pt x="8969" y="4888"/>
                      <a:pt x="10196" y="3544"/>
                      <a:pt x="11430" y="5061"/>
                    </a:cubicBezTo>
                    <a:cubicBezTo>
                      <a:pt x="12112" y="5899"/>
                      <a:pt x="15132" y="7375"/>
                      <a:pt x="14287" y="8483"/>
                    </a:cubicBezTo>
                    <a:cubicBezTo>
                      <a:pt x="13084" y="10064"/>
                      <a:pt x="8517" y="12113"/>
                      <a:pt x="7616" y="10862"/>
                    </a:cubicBezTo>
                    <a:cubicBezTo>
                      <a:pt x="4986" y="7210"/>
                      <a:pt x="2853" y="6365"/>
                      <a:pt x="2867" y="6113"/>
                    </a:cubicBezTo>
                    <a:cubicBezTo>
                      <a:pt x="2955" y="4516"/>
                      <a:pt x="5003" y="2792"/>
                      <a:pt x="7321" y="40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6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422" name="グループ化 421">
            <a:extLst>
              <a:ext uri="{FF2B5EF4-FFF2-40B4-BE49-F238E27FC236}">
                <a16:creationId xmlns:a16="http://schemas.microsoft.com/office/drawing/2014/main" id="{7745D03B-DAC1-C746-803B-5B5194C71919}"/>
              </a:ext>
            </a:extLst>
          </p:cNvPr>
          <p:cNvGrpSpPr/>
          <p:nvPr/>
        </p:nvGrpSpPr>
        <p:grpSpPr>
          <a:xfrm>
            <a:off x="3976078" y="5277126"/>
            <a:ext cx="1072387" cy="1465776"/>
            <a:chOff x="3976078" y="5277126"/>
            <a:chExt cx="1072387" cy="1465776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175635C-3E12-2F4E-92EF-A3841262EB82}"/>
                </a:ext>
              </a:extLst>
            </p:cNvPr>
            <p:cNvSpPr/>
            <p:nvPr/>
          </p:nvSpPr>
          <p:spPr>
            <a:xfrm>
              <a:off x="4136625" y="5277126"/>
              <a:ext cx="911840" cy="1274211"/>
            </a:xfrm>
            <a:custGeom>
              <a:avLst/>
              <a:gdLst>
                <a:gd name="connsiteX0" fmla="*/ 96463 w 1245652"/>
                <a:gd name="connsiteY0" fmla="*/ 1594182 h 1740682"/>
                <a:gd name="connsiteX1" fmla="*/ 136832 w 1245652"/>
                <a:gd name="connsiteY1" fmla="*/ 1594853 h 1740682"/>
                <a:gd name="connsiteX2" fmla="*/ 220895 w 1245652"/>
                <a:gd name="connsiteY2" fmla="*/ 1552460 h 1740682"/>
                <a:gd name="connsiteX3" fmla="*/ 263905 w 1245652"/>
                <a:gd name="connsiteY3" fmla="*/ 1486236 h 1740682"/>
                <a:gd name="connsiteX4" fmla="*/ 283112 w 1245652"/>
                <a:gd name="connsiteY4" fmla="*/ 1416699 h 1740682"/>
                <a:gd name="connsiteX5" fmla="*/ 340690 w 1245652"/>
                <a:gd name="connsiteY5" fmla="*/ 1329271 h 1740682"/>
                <a:gd name="connsiteX6" fmla="*/ 424739 w 1245652"/>
                <a:gd name="connsiteY6" fmla="*/ 1276298 h 1740682"/>
                <a:gd name="connsiteX7" fmla="*/ 469746 w 1245652"/>
                <a:gd name="connsiteY7" fmla="*/ 1237217 h 1740682"/>
                <a:gd name="connsiteX8" fmla="*/ 482989 w 1245652"/>
                <a:gd name="connsiteY8" fmla="*/ 1170993 h 1740682"/>
                <a:gd name="connsiteX9" fmla="*/ 394302 w 1245652"/>
                <a:gd name="connsiteY9" fmla="*/ 1078939 h 1740682"/>
                <a:gd name="connsiteX10" fmla="*/ 328118 w 1245652"/>
                <a:gd name="connsiteY10" fmla="*/ 1090191 h 1740682"/>
                <a:gd name="connsiteX11" fmla="*/ 269199 w 1245652"/>
                <a:gd name="connsiteY11" fmla="*/ 1148476 h 1740682"/>
                <a:gd name="connsiteX12" fmla="*/ 238761 w 1245652"/>
                <a:gd name="connsiteY12" fmla="*/ 1178932 h 1740682"/>
                <a:gd name="connsiteX13" fmla="*/ 208100 w 1245652"/>
                <a:gd name="connsiteY13" fmla="*/ 1188521 h 1740682"/>
                <a:gd name="connsiteX14" fmla="*/ 181183 w 1245652"/>
                <a:gd name="connsiteY14" fmla="*/ 1170993 h 1740682"/>
                <a:gd name="connsiteX15" fmla="*/ 165286 w 1245652"/>
                <a:gd name="connsiteY15" fmla="*/ 1125959 h 1740682"/>
                <a:gd name="connsiteX16" fmla="*/ 175218 w 1245652"/>
                <a:gd name="connsiteY16" fmla="*/ 1008732 h 1740682"/>
                <a:gd name="connsiteX17" fmla="*/ 252660 w 1245652"/>
                <a:gd name="connsiteY17" fmla="*/ 810045 h 1740682"/>
                <a:gd name="connsiteX18" fmla="*/ 359883 w 1245652"/>
                <a:gd name="connsiteY18" fmla="*/ 690834 h 1740682"/>
                <a:gd name="connsiteX19" fmla="*/ 473057 w 1245652"/>
                <a:gd name="connsiteY19" fmla="*/ 568980 h 1740682"/>
                <a:gd name="connsiteX20" fmla="*/ 526012 w 1245652"/>
                <a:gd name="connsiteY20" fmla="*/ 498773 h 1740682"/>
                <a:gd name="connsiteX21" fmla="*/ 628598 w 1245652"/>
                <a:gd name="connsiteY21" fmla="*/ 423938 h 1740682"/>
                <a:gd name="connsiteX22" fmla="*/ 753030 w 1245652"/>
                <a:gd name="connsiteY22" fmla="*/ 357714 h 1740682"/>
                <a:gd name="connsiteX23" fmla="*/ 991307 w 1245652"/>
                <a:gd name="connsiteY23" fmla="*/ 145792 h 1740682"/>
                <a:gd name="connsiteX24" fmla="*/ 1068078 w 1245652"/>
                <a:gd name="connsiteY24" fmla="*/ 56379 h 1740682"/>
                <a:gd name="connsiteX25" fmla="*/ 1160076 w 1245652"/>
                <a:gd name="connsiteY25" fmla="*/ 2078 h 1740682"/>
                <a:gd name="connsiteX26" fmla="*/ 1204426 w 1245652"/>
                <a:gd name="connsiteY26" fmla="*/ 2078 h 1740682"/>
                <a:gd name="connsiteX27" fmla="*/ 1246123 w 1245652"/>
                <a:gd name="connsiteY27" fmla="*/ 51082 h 1740682"/>
                <a:gd name="connsiteX28" fmla="*/ 1228257 w 1245652"/>
                <a:gd name="connsiteY28" fmla="*/ 138495 h 1740682"/>
                <a:gd name="connsiteX29" fmla="*/ 1177285 w 1245652"/>
                <a:gd name="connsiteY29" fmla="*/ 270958 h 1740682"/>
                <a:gd name="connsiteX30" fmla="*/ 1091909 w 1245652"/>
                <a:gd name="connsiteY30" fmla="*/ 466331 h 1740682"/>
                <a:gd name="connsiteX31" fmla="*/ 1029693 w 1245652"/>
                <a:gd name="connsiteY31" fmla="*/ 573621 h 1740682"/>
                <a:gd name="connsiteX32" fmla="*/ 963509 w 1245652"/>
                <a:gd name="connsiteY32" fmla="*/ 648455 h 1740682"/>
                <a:gd name="connsiteX33" fmla="*/ 870185 w 1245652"/>
                <a:gd name="connsiteY33" fmla="*/ 765682 h 1740682"/>
                <a:gd name="connsiteX34" fmla="*/ 835110 w 1245652"/>
                <a:gd name="connsiteY34" fmla="*/ 827265 h 1740682"/>
                <a:gd name="connsiteX35" fmla="*/ 827818 w 1245652"/>
                <a:gd name="connsiteY35" fmla="*/ 861048 h 1740682"/>
                <a:gd name="connsiteX36" fmla="*/ 851649 w 1245652"/>
                <a:gd name="connsiteY36" fmla="*/ 906083 h 1740682"/>
                <a:gd name="connsiteX37" fmla="*/ 1004535 w 1245652"/>
                <a:gd name="connsiteY37" fmla="*/ 933227 h 1740682"/>
                <a:gd name="connsiteX38" fmla="*/ 1123674 w 1245652"/>
                <a:gd name="connsiteY38" fmla="*/ 899458 h 1740682"/>
                <a:gd name="connsiteX39" fmla="*/ 1159419 w 1245652"/>
                <a:gd name="connsiteY39" fmla="*/ 893489 h 1740682"/>
                <a:gd name="connsiteX40" fmla="*/ 1195654 w 1245652"/>
                <a:gd name="connsiteY40" fmla="*/ 905048 h 1740682"/>
                <a:gd name="connsiteX41" fmla="*/ 1211047 w 1245652"/>
                <a:gd name="connsiteY41" fmla="*/ 939852 h 1740682"/>
                <a:gd name="connsiteX42" fmla="*/ 1202443 w 1245652"/>
                <a:gd name="connsiteY42" fmla="*/ 998137 h 1740682"/>
                <a:gd name="connsiteX43" fmla="*/ 1171335 w 1245652"/>
                <a:gd name="connsiteY43" fmla="*/ 1050454 h 1740682"/>
                <a:gd name="connsiteX44" fmla="*/ 1015794 w 1245652"/>
                <a:gd name="connsiteY44" fmla="*/ 1261719 h 1740682"/>
                <a:gd name="connsiteX45" fmla="*/ 911225 w 1245652"/>
                <a:gd name="connsiteY45" fmla="*/ 1383587 h 1740682"/>
                <a:gd name="connsiteX46" fmla="*/ 758324 w 1245652"/>
                <a:gd name="connsiteY46" fmla="*/ 1491533 h 1740682"/>
                <a:gd name="connsiteX47" fmla="*/ 659706 w 1245652"/>
                <a:gd name="connsiteY47" fmla="*/ 1538552 h 1740682"/>
                <a:gd name="connsiteX48" fmla="*/ 566381 w 1245652"/>
                <a:gd name="connsiteY48" fmla="*/ 1604777 h 1740682"/>
                <a:gd name="connsiteX49" fmla="*/ 376422 w 1245652"/>
                <a:gd name="connsiteY49" fmla="*/ 1694189 h 1740682"/>
                <a:gd name="connsiteX50" fmla="*/ 259281 w 1245652"/>
                <a:gd name="connsiteY50" fmla="*/ 1727301 h 1740682"/>
                <a:gd name="connsiteX51" fmla="*/ 152058 w 1245652"/>
                <a:gd name="connsiteY51" fmla="*/ 1741208 h 1740682"/>
                <a:gd name="connsiteX52" fmla="*/ 30936 w 1245652"/>
                <a:gd name="connsiteY52" fmla="*/ 1698829 h 1740682"/>
                <a:gd name="connsiteX53" fmla="*/ 1811 w 1245652"/>
                <a:gd name="connsiteY53" fmla="*/ 1650482 h 1740682"/>
                <a:gd name="connsiteX54" fmla="*/ 8418 w 1245652"/>
                <a:gd name="connsiteY54" fmla="*/ 1613736 h 1740682"/>
                <a:gd name="connsiteX55" fmla="*/ 40197 w 1245652"/>
                <a:gd name="connsiteY55" fmla="*/ 1594182 h 1740682"/>
                <a:gd name="connsiteX56" fmla="*/ 96463 w 1245652"/>
                <a:gd name="connsiteY56" fmla="*/ 1590212 h 1740682"/>
                <a:gd name="connsiteX57" fmla="*/ 96463 w 1245652"/>
                <a:gd name="connsiteY57" fmla="*/ 1594182 h 174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45652" h="1740682">
                  <a:moveTo>
                    <a:pt x="96463" y="1594182"/>
                  </a:moveTo>
                  <a:cubicBezTo>
                    <a:pt x="111018" y="1594182"/>
                    <a:pt x="125573" y="1594853"/>
                    <a:pt x="136832" y="1594853"/>
                  </a:cubicBezTo>
                  <a:cubicBezTo>
                    <a:pt x="169100" y="1591498"/>
                    <a:pt x="199006" y="1576417"/>
                    <a:pt x="220895" y="1552460"/>
                  </a:cubicBezTo>
                  <a:cubicBezTo>
                    <a:pt x="240619" y="1534401"/>
                    <a:pt x="255426" y="1511604"/>
                    <a:pt x="263905" y="1486236"/>
                  </a:cubicBezTo>
                  <a:cubicBezTo>
                    <a:pt x="272607" y="1463746"/>
                    <a:pt x="279047" y="1440460"/>
                    <a:pt x="283112" y="1416699"/>
                  </a:cubicBezTo>
                  <a:cubicBezTo>
                    <a:pt x="288434" y="1380470"/>
                    <a:pt x="309526" y="1348462"/>
                    <a:pt x="340690" y="1329271"/>
                  </a:cubicBezTo>
                  <a:cubicBezTo>
                    <a:pt x="368488" y="1311395"/>
                    <a:pt x="397612" y="1294832"/>
                    <a:pt x="424739" y="1276298"/>
                  </a:cubicBezTo>
                  <a:cubicBezTo>
                    <a:pt x="440803" y="1264529"/>
                    <a:pt x="455862" y="1251460"/>
                    <a:pt x="469746" y="1237217"/>
                  </a:cubicBezTo>
                  <a:cubicBezTo>
                    <a:pt x="487277" y="1219927"/>
                    <a:pt x="492515" y="1193692"/>
                    <a:pt x="482989" y="1170993"/>
                  </a:cubicBezTo>
                  <a:cubicBezTo>
                    <a:pt x="469718" y="1127943"/>
                    <a:pt x="436808" y="1093769"/>
                    <a:pt x="394302" y="1078939"/>
                  </a:cubicBezTo>
                  <a:cubicBezTo>
                    <a:pt x="371659" y="1072719"/>
                    <a:pt x="347423" y="1076829"/>
                    <a:pt x="328118" y="1090191"/>
                  </a:cubicBezTo>
                  <a:cubicBezTo>
                    <a:pt x="305168" y="1105957"/>
                    <a:pt x="285221" y="1125693"/>
                    <a:pt x="269199" y="1148476"/>
                  </a:cubicBezTo>
                  <a:cubicBezTo>
                    <a:pt x="260245" y="1159756"/>
                    <a:pt x="250034" y="1169973"/>
                    <a:pt x="238761" y="1178932"/>
                  </a:cubicBezTo>
                  <a:cubicBezTo>
                    <a:pt x="230478" y="1186536"/>
                    <a:pt x="219233" y="1190058"/>
                    <a:pt x="208100" y="1188521"/>
                  </a:cubicBezTo>
                  <a:cubicBezTo>
                    <a:pt x="196967" y="1186983"/>
                    <a:pt x="187091" y="1180554"/>
                    <a:pt x="181183" y="1170993"/>
                  </a:cubicBezTo>
                  <a:cubicBezTo>
                    <a:pt x="171935" y="1157687"/>
                    <a:pt x="166446" y="1142116"/>
                    <a:pt x="165286" y="1125959"/>
                  </a:cubicBezTo>
                  <a:cubicBezTo>
                    <a:pt x="162604" y="1086599"/>
                    <a:pt x="165957" y="1047071"/>
                    <a:pt x="175218" y="1008732"/>
                  </a:cubicBezTo>
                  <a:cubicBezTo>
                    <a:pt x="188977" y="938412"/>
                    <a:pt x="215210" y="871126"/>
                    <a:pt x="252660" y="810045"/>
                  </a:cubicBezTo>
                  <a:cubicBezTo>
                    <a:pt x="280849" y="764116"/>
                    <a:pt x="317195" y="723722"/>
                    <a:pt x="359883" y="690834"/>
                  </a:cubicBezTo>
                  <a:cubicBezTo>
                    <a:pt x="402920" y="655499"/>
                    <a:pt x="440985" y="614518"/>
                    <a:pt x="473057" y="568980"/>
                  </a:cubicBezTo>
                  <a:cubicBezTo>
                    <a:pt x="490937" y="545806"/>
                    <a:pt x="506819" y="521290"/>
                    <a:pt x="526012" y="498773"/>
                  </a:cubicBezTo>
                  <a:cubicBezTo>
                    <a:pt x="555053" y="467436"/>
                    <a:pt x="589891" y="442025"/>
                    <a:pt x="628598" y="423938"/>
                  </a:cubicBezTo>
                  <a:cubicBezTo>
                    <a:pt x="669638" y="402749"/>
                    <a:pt x="713317" y="382887"/>
                    <a:pt x="753030" y="357714"/>
                  </a:cubicBezTo>
                  <a:cubicBezTo>
                    <a:pt x="843854" y="301065"/>
                    <a:pt x="924425" y="229403"/>
                    <a:pt x="991307" y="145792"/>
                  </a:cubicBezTo>
                  <a:cubicBezTo>
                    <a:pt x="1015794" y="114664"/>
                    <a:pt x="1040938" y="84851"/>
                    <a:pt x="1068078" y="56379"/>
                  </a:cubicBezTo>
                  <a:cubicBezTo>
                    <a:pt x="1092524" y="29347"/>
                    <a:pt x="1124610" y="10408"/>
                    <a:pt x="1160076" y="2078"/>
                  </a:cubicBezTo>
                  <a:cubicBezTo>
                    <a:pt x="1174799" y="93"/>
                    <a:pt x="1189717" y="93"/>
                    <a:pt x="1204426" y="2078"/>
                  </a:cubicBezTo>
                  <a:cubicBezTo>
                    <a:pt x="1234878" y="4063"/>
                    <a:pt x="1246123" y="20612"/>
                    <a:pt x="1246123" y="51082"/>
                  </a:cubicBezTo>
                  <a:cubicBezTo>
                    <a:pt x="1244195" y="80909"/>
                    <a:pt x="1238189" y="110317"/>
                    <a:pt x="1228257" y="138495"/>
                  </a:cubicBezTo>
                  <a:cubicBezTo>
                    <a:pt x="1211704" y="184201"/>
                    <a:pt x="1193838" y="227251"/>
                    <a:pt x="1177285" y="270958"/>
                  </a:cubicBezTo>
                  <a:cubicBezTo>
                    <a:pt x="1152114" y="337461"/>
                    <a:pt x="1123618" y="402679"/>
                    <a:pt x="1091909" y="466331"/>
                  </a:cubicBezTo>
                  <a:cubicBezTo>
                    <a:pt x="1075216" y="504293"/>
                    <a:pt x="1054348" y="540271"/>
                    <a:pt x="1029693" y="573621"/>
                  </a:cubicBezTo>
                  <a:cubicBezTo>
                    <a:pt x="1007189" y="598780"/>
                    <a:pt x="986013" y="623953"/>
                    <a:pt x="963509" y="648455"/>
                  </a:cubicBezTo>
                  <a:cubicBezTo>
                    <a:pt x="929091" y="684767"/>
                    <a:pt x="897871" y="723988"/>
                    <a:pt x="870185" y="765682"/>
                  </a:cubicBezTo>
                  <a:cubicBezTo>
                    <a:pt x="857222" y="785459"/>
                    <a:pt x="845502" y="806020"/>
                    <a:pt x="835110" y="827265"/>
                  </a:cubicBezTo>
                  <a:cubicBezTo>
                    <a:pt x="830975" y="838098"/>
                    <a:pt x="828517" y="849475"/>
                    <a:pt x="827818" y="861048"/>
                  </a:cubicBezTo>
                  <a:cubicBezTo>
                    <a:pt x="825695" y="879540"/>
                    <a:pt x="835166" y="897445"/>
                    <a:pt x="851649" y="906083"/>
                  </a:cubicBezTo>
                  <a:cubicBezTo>
                    <a:pt x="896823" y="935519"/>
                    <a:pt x="952013" y="945317"/>
                    <a:pt x="1004535" y="933227"/>
                  </a:cubicBezTo>
                  <a:cubicBezTo>
                    <a:pt x="1044877" y="924309"/>
                    <a:pt x="1084659" y="913030"/>
                    <a:pt x="1123674" y="899458"/>
                  </a:cubicBezTo>
                  <a:cubicBezTo>
                    <a:pt x="1135170" y="895488"/>
                    <a:pt x="1147253" y="893475"/>
                    <a:pt x="1159419" y="893489"/>
                  </a:cubicBezTo>
                  <a:cubicBezTo>
                    <a:pt x="1172592" y="891980"/>
                    <a:pt x="1185792" y="896187"/>
                    <a:pt x="1195654" y="905048"/>
                  </a:cubicBezTo>
                  <a:cubicBezTo>
                    <a:pt x="1205530" y="913910"/>
                    <a:pt x="1211131" y="926587"/>
                    <a:pt x="1211047" y="939852"/>
                  </a:cubicBezTo>
                  <a:cubicBezTo>
                    <a:pt x="1212472" y="959672"/>
                    <a:pt x="1209539" y="979575"/>
                    <a:pt x="1202443" y="998137"/>
                  </a:cubicBezTo>
                  <a:cubicBezTo>
                    <a:pt x="1195067" y="1017188"/>
                    <a:pt x="1184549" y="1034883"/>
                    <a:pt x="1171335" y="1050454"/>
                  </a:cubicBezTo>
                  <a:cubicBezTo>
                    <a:pt x="1119707" y="1120661"/>
                    <a:pt x="1068749" y="1195495"/>
                    <a:pt x="1015794" y="1261719"/>
                  </a:cubicBezTo>
                  <a:cubicBezTo>
                    <a:pt x="983079" y="1304140"/>
                    <a:pt x="948172" y="1344814"/>
                    <a:pt x="911225" y="1383587"/>
                  </a:cubicBezTo>
                  <a:cubicBezTo>
                    <a:pt x="866344" y="1427517"/>
                    <a:pt x="814730" y="1463956"/>
                    <a:pt x="758324" y="1491533"/>
                  </a:cubicBezTo>
                  <a:cubicBezTo>
                    <a:pt x="725889" y="1508753"/>
                    <a:pt x="692797" y="1523988"/>
                    <a:pt x="659706" y="1538552"/>
                  </a:cubicBezTo>
                  <a:cubicBezTo>
                    <a:pt x="625441" y="1555800"/>
                    <a:pt x="593983" y="1578122"/>
                    <a:pt x="566381" y="1604777"/>
                  </a:cubicBezTo>
                  <a:cubicBezTo>
                    <a:pt x="511331" y="1649685"/>
                    <a:pt x="446097" y="1680379"/>
                    <a:pt x="376422" y="1694189"/>
                  </a:cubicBezTo>
                  <a:cubicBezTo>
                    <a:pt x="336709" y="1703456"/>
                    <a:pt x="298323" y="1716706"/>
                    <a:pt x="259281" y="1727301"/>
                  </a:cubicBezTo>
                  <a:cubicBezTo>
                    <a:pt x="224290" y="1736554"/>
                    <a:pt x="188251" y="1741236"/>
                    <a:pt x="152058" y="1741208"/>
                  </a:cubicBezTo>
                  <a:cubicBezTo>
                    <a:pt x="107861" y="1742382"/>
                    <a:pt x="64768" y="1727301"/>
                    <a:pt x="30936" y="1698829"/>
                  </a:cubicBezTo>
                  <a:cubicBezTo>
                    <a:pt x="16031" y="1686473"/>
                    <a:pt x="5765" y="1669435"/>
                    <a:pt x="1811" y="1650482"/>
                  </a:cubicBezTo>
                  <a:cubicBezTo>
                    <a:pt x="-1318" y="1637847"/>
                    <a:pt x="1085" y="1624484"/>
                    <a:pt x="8418" y="1613736"/>
                  </a:cubicBezTo>
                  <a:cubicBezTo>
                    <a:pt x="15752" y="1602987"/>
                    <a:pt x="27304" y="1595873"/>
                    <a:pt x="40197" y="1594182"/>
                  </a:cubicBezTo>
                  <a:cubicBezTo>
                    <a:pt x="58873" y="1591848"/>
                    <a:pt x="77647" y="1590520"/>
                    <a:pt x="96463" y="1590212"/>
                  </a:cubicBezTo>
                  <a:lnTo>
                    <a:pt x="96463" y="1594182"/>
                  </a:lnTo>
                  <a:close/>
                </a:path>
              </a:pathLst>
            </a:custGeom>
            <a:solidFill>
              <a:srgbClr val="408B45"/>
            </a:solidFill>
            <a:ln w="13923" cap="rnd">
              <a:noFill/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 sz="1100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1C6D1433-2BA1-9845-AFFE-0967DF644F59}"/>
                </a:ext>
              </a:extLst>
            </p:cNvPr>
            <p:cNvSpPr/>
            <p:nvPr/>
          </p:nvSpPr>
          <p:spPr>
            <a:xfrm>
              <a:off x="4416088" y="5711431"/>
              <a:ext cx="57411" cy="57447"/>
            </a:xfrm>
            <a:custGeom>
              <a:avLst/>
              <a:gdLst>
                <a:gd name="connsiteX0" fmla="*/ 78150 w 78429"/>
                <a:gd name="connsiteY0" fmla="*/ 38880 h 78478"/>
                <a:gd name="connsiteX1" fmla="*/ 38935 w 78429"/>
                <a:gd name="connsiteY1" fmla="*/ 78119 h 78478"/>
                <a:gd name="connsiteX2" fmla="*/ -280 w 78429"/>
                <a:gd name="connsiteY2" fmla="*/ 38880 h 78478"/>
                <a:gd name="connsiteX3" fmla="*/ 38935 w 78429"/>
                <a:gd name="connsiteY3" fmla="*/ -359 h 78478"/>
                <a:gd name="connsiteX4" fmla="*/ 78150 w 78429"/>
                <a:gd name="connsiteY4" fmla="*/ 38880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8150" y="38880"/>
                  </a:moveTo>
                  <a:cubicBezTo>
                    <a:pt x="78150" y="60551"/>
                    <a:pt x="60593" y="78119"/>
                    <a:pt x="38935" y="78119"/>
                  </a:cubicBezTo>
                  <a:cubicBezTo>
                    <a:pt x="17277" y="78119"/>
                    <a:pt x="-280" y="60551"/>
                    <a:pt x="-280" y="38880"/>
                  </a:cubicBezTo>
                  <a:cubicBezTo>
                    <a:pt x="-280" y="17209"/>
                    <a:pt x="17277" y="-359"/>
                    <a:pt x="38935" y="-359"/>
                  </a:cubicBezTo>
                  <a:cubicBezTo>
                    <a:pt x="60593" y="-359"/>
                    <a:pt x="78150" y="17209"/>
                    <a:pt x="78150" y="38880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 sz="1100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59F4918-312E-054A-85B6-39A8CCC5A0A2}"/>
                </a:ext>
              </a:extLst>
            </p:cNvPr>
            <p:cNvSpPr/>
            <p:nvPr/>
          </p:nvSpPr>
          <p:spPr>
            <a:xfrm>
              <a:off x="4246128" y="5971684"/>
              <a:ext cx="57411" cy="57447"/>
            </a:xfrm>
            <a:custGeom>
              <a:avLst/>
              <a:gdLst>
                <a:gd name="connsiteX0" fmla="*/ 77612 w 78429"/>
                <a:gd name="connsiteY0" fmla="*/ 38949 h 78478"/>
                <a:gd name="connsiteX1" fmla="*/ 38397 w 78429"/>
                <a:gd name="connsiteY1" fmla="*/ 78188 h 78478"/>
                <a:gd name="connsiteX2" fmla="*/ -818 w 78429"/>
                <a:gd name="connsiteY2" fmla="*/ 38949 h 78478"/>
                <a:gd name="connsiteX3" fmla="*/ 38397 w 78429"/>
                <a:gd name="connsiteY3" fmla="*/ -290 h 78478"/>
                <a:gd name="connsiteX4" fmla="*/ 77612 w 78429"/>
                <a:gd name="connsiteY4" fmla="*/ 38949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7612" y="38949"/>
                  </a:moveTo>
                  <a:cubicBezTo>
                    <a:pt x="77612" y="60620"/>
                    <a:pt x="60055" y="78188"/>
                    <a:pt x="38397" y="78188"/>
                  </a:cubicBezTo>
                  <a:cubicBezTo>
                    <a:pt x="16739" y="78188"/>
                    <a:pt x="-818" y="60620"/>
                    <a:pt x="-818" y="38949"/>
                  </a:cubicBezTo>
                  <a:cubicBezTo>
                    <a:pt x="-818" y="17278"/>
                    <a:pt x="16739" y="-290"/>
                    <a:pt x="38397" y="-290"/>
                  </a:cubicBezTo>
                  <a:cubicBezTo>
                    <a:pt x="60055" y="-290"/>
                    <a:pt x="77612" y="17277"/>
                    <a:pt x="77612" y="38949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 sz="1100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61C58CE-E2EB-DB43-8101-C028EF57929D}"/>
                </a:ext>
              </a:extLst>
            </p:cNvPr>
            <p:cNvSpPr/>
            <p:nvPr/>
          </p:nvSpPr>
          <p:spPr>
            <a:xfrm>
              <a:off x="4360953" y="6459760"/>
              <a:ext cx="57411" cy="57447"/>
            </a:xfrm>
            <a:custGeom>
              <a:avLst/>
              <a:gdLst>
                <a:gd name="connsiteX0" fmla="*/ 77750 w 78429"/>
                <a:gd name="connsiteY0" fmla="*/ 39534 h 78478"/>
                <a:gd name="connsiteX1" fmla="*/ 38535 w 78429"/>
                <a:gd name="connsiteY1" fmla="*/ 78773 h 78478"/>
                <a:gd name="connsiteX2" fmla="*/ -680 w 78429"/>
                <a:gd name="connsiteY2" fmla="*/ 39534 h 78478"/>
                <a:gd name="connsiteX3" fmla="*/ 38535 w 78429"/>
                <a:gd name="connsiteY3" fmla="*/ 295 h 78478"/>
                <a:gd name="connsiteX4" fmla="*/ 77750 w 78429"/>
                <a:gd name="connsiteY4" fmla="*/ 39534 h 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29" h="78478">
                  <a:moveTo>
                    <a:pt x="77750" y="39534"/>
                  </a:moveTo>
                  <a:cubicBezTo>
                    <a:pt x="77750" y="61205"/>
                    <a:pt x="60193" y="78773"/>
                    <a:pt x="38535" y="78773"/>
                  </a:cubicBezTo>
                  <a:cubicBezTo>
                    <a:pt x="16877" y="78773"/>
                    <a:pt x="-680" y="61205"/>
                    <a:pt x="-680" y="39534"/>
                  </a:cubicBezTo>
                  <a:cubicBezTo>
                    <a:pt x="-680" y="17863"/>
                    <a:pt x="16877" y="295"/>
                    <a:pt x="38535" y="295"/>
                  </a:cubicBezTo>
                  <a:cubicBezTo>
                    <a:pt x="60193" y="295"/>
                    <a:pt x="77750" y="17863"/>
                    <a:pt x="77750" y="39534"/>
                  </a:cubicBezTo>
                  <a:close/>
                </a:path>
              </a:pathLst>
            </a:cu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 sz="110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4A1F1ACB-EB2C-C842-86FE-10671A50DE42}"/>
                </a:ext>
              </a:extLst>
            </p:cNvPr>
            <p:cNvSpPr txBox="1"/>
            <p:nvPr/>
          </p:nvSpPr>
          <p:spPr>
            <a:xfrm>
              <a:off x="4233596" y="5473925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000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片辺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227199D-4FDB-804E-8485-F0207E945FFE}"/>
                </a:ext>
              </a:extLst>
            </p:cNvPr>
            <p:cNvSpPr txBox="1"/>
            <p:nvPr/>
          </p:nvSpPr>
          <p:spPr>
            <a:xfrm>
              <a:off x="3976078" y="5682085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000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相川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CD19F7C-F856-5040-BC5A-EB6AE6C34562}"/>
                </a:ext>
              </a:extLst>
            </p:cNvPr>
            <p:cNvSpPr txBox="1"/>
            <p:nvPr/>
          </p:nvSpPr>
          <p:spPr>
            <a:xfrm>
              <a:off x="4396010" y="6496681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000" spc="0" baseline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小木</a:t>
              </a:r>
            </a:p>
          </p:txBody>
        </p:sp>
        <p:sp>
          <p:nvSpPr>
            <p:cNvPr id="420" name="三角形 419">
              <a:extLst>
                <a:ext uri="{FF2B5EF4-FFF2-40B4-BE49-F238E27FC236}">
                  <a16:creationId xmlns:a16="http://schemas.microsoft.com/office/drawing/2014/main" id="{2931BA2F-3CEC-704B-A1C4-63CC0A61051A}"/>
                </a:ext>
              </a:extLst>
            </p:cNvPr>
            <p:cNvSpPr/>
            <p:nvPr/>
          </p:nvSpPr>
          <p:spPr>
            <a:xfrm>
              <a:off x="4308796" y="5968341"/>
              <a:ext cx="57411" cy="57447"/>
            </a:xfrm>
            <a:prstGeom prst="triangle">
              <a:avLst/>
            </a:prstGeom>
            <a:solidFill>
              <a:srgbClr val="FFFFFF"/>
            </a:solidFill>
            <a:ln w="946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eaLnBrk="1"/>
              <a:endParaRPr lang="ja-JP" altLang="en-US" sz="1100"/>
            </a:p>
          </p:txBody>
        </p:sp>
        <p:sp>
          <p:nvSpPr>
            <p:cNvPr id="421" name="テキスト ボックス 420">
              <a:extLst>
                <a:ext uri="{FF2B5EF4-FFF2-40B4-BE49-F238E27FC236}">
                  <a16:creationId xmlns:a16="http://schemas.microsoft.com/office/drawing/2014/main" id="{1EB9D5B4-761A-3C4F-BECC-B92DCBCC9F0C}"/>
                </a:ext>
              </a:extLst>
            </p:cNvPr>
            <p:cNvSpPr txBox="1"/>
            <p:nvPr/>
          </p:nvSpPr>
          <p:spPr>
            <a:xfrm>
              <a:off x="4299027" y="5830842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/>
              <a:r>
                <a:rPr lang="ja-JP" altLang="en-US" sz="1000" spc="0" baseline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HiraKakuProN-W3"/>
                  <a:rtl val="0"/>
                </a:rPr>
                <a:t>金山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58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012FE-5502-4748-B917-58505407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石うすの材料になる石を探そう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0C8C1D-E435-4DD8-A95D-04905E5F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A1D7-4895-1846-9CDB-BACBC6C557B7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896A0E-B9F3-411E-B5A9-E2B08592C487}"/>
              </a:ext>
            </a:extLst>
          </p:cNvPr>
          <p:cNvSpPr txBox="1"/>
          <p:nvPr/>
        </p:nvSpPr>
        <p:spPr>
          <a:xfrm>
            <a:off x="1148668" y="5895001"/>
            <a:ext cx="3760881" cy="5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en-US" altLang="ja-JP" sz="1100" b="1" dirty="0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1100" b="1">
                <a:solidFill>
                  <a:schemeClr val="accent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この海岸は国指定の「名勝」のため、石は持ち帰れません。観察したら元の場所へ返しましょう。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24CEB6-3F1B-42C5-B809-50B351EAC848}"/>
              </a:ext>
            </a:extLst>
          </p:cNvPr>
          <p:cNvSpPr/>
          <p:nvPr/>
        </p:nvSpPr>
        <p:spPr>
          <a:xfrm>
            <a:off x="220980" y="4104471"/>
            <a:ext cx="4878388" cy="139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200000"/>
              </a:lnSpc>
              <a:defRPr/>
            </a:pPr>
            <a:r>
              <a:rPr lang="ja-JP" altLang="en-US" b="1" dirty="0">
                <a:latin typeface="+mn-ea"/>
                <a:ea typeface="+mn-ea"/>
              </a:rPr>
              <a:t>球顆流紋岩</a:t>
            </a:r>
            <a:r>
              <a:rPr lang="ja-JP" altLang="en-US" sz="1200" dirty="0">
                <a:latin typeface="+mn-ea"/>
                <a:ea typeface="+mn-ea"/>
              </a:rPr>
              <a:t>には</a:t>
            </a:r>
            <a:r>
              <a:rPr lang="ja-JP" altLang="en-US" sz="1200" u="sng" dirty="0">
                <a:latin typeface="+mn-ea"/>
                <a:ea typeface="+mn-ea"/>
              </a:rPr>
              <a:t>ビー玉くらいの大きさのかたい球</a:t>
            </a:r>
            <a:r>
              <a:rPr lang="ja-JP" altLang="en-US" sz="1200" dirty="0">
                <a:latin typeface="+mn-ea"/>
                <a:ea typeface="+mn-ea"/>
              </a:rPr>
              <a:t>が</a:t>
            </a:r>
            <a:r>
              <a:rPr lang="ja-JP" altLang="en-US" sz="1200">
                <a:latin typeface="+mn-ea"/>
                <a:ea typeface="+mn-ea"/>
              </a:rPr>
              <a:t>含まれています。同じ石の中でも</a:t>
            </a:r>
            <a:r>
              <a:rPr lang="ja-JP" altLang="en-US" sz="1400" b="1" u="sng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かたさが違います</a:t>
            </a:r>
            <a:r>
              <a:rPr lang="ja-JP" altLang="en-US" sz="1200">
                <a:latin typeface="+mn-ea"/>
                <a:ea typeface="+mn-ea"/>
              </a:rPr>
              <a:t>。この性質がかたい金鉱石を粉にすることに役立ちました。</a:t>
            </a:r>
            <a:endParaRPr lang="en-US" altLang="ja-JP" sz="1200" dirty="0">
              <a:latin typeface="+mn-ea"/>
              <a:ea typeface="+mn-ea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EDB7E1E-21E0-4FC7-8BF5-53BF77F11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236" y="2360599"/>
            <a:ext cx="2078835" cy="16438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D5A9B57-2FD5-48B2-ADD7-274A76E5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81" y="2492424"/>
            <a:ext cx="1840230" cy="13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6A41D8-2188-4FEB-A36D-2E06E010E600}"/>
              </a:ext>
            </a:extLst>
          </p:cNvPr>
          <p:cNvSpPr/>
          <p:nvPr/>
        </p:nvSpPr>
        <p:spPr>
          <a:xfrm>
            <a:off x="243564" y="866553"/>
            <a:ext cx="4807771" cy="62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tabLst>
                <a:tab pos="1790700" algn="l"/>
              </a:tabLst>
              <a:defRPr/>
            </a:pP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海岸にたくさんある石の中から、球顆流紋岩を探し出そう。</a:t>
            </a:r>
            <a:endParaRPr lang="en-US" altLang="ja-JP" sz="120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見つけたら、先生たちに見せて答え合わせしてみよう。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CCC982C9-FF0C-4248-AA6D-F4F3F7196EE5}"/>
              </a:ext>
            </a:extLst>
          </p:cNvPr>
          <p:cNvSpPr/>
          <p:nvPr/>
        </p:nvSpPr>
        <p:spPr>
          <a:xfrm>
            <a:off x="1731324" y="1937057"/>
            <a:ext cx="1787082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dist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きゅうかりゅうもんがん</a:t>
            </a:r>
            <a:endParaRPr lang="en-US" altLang="ja-JP" sz="2400" b="1">
              <a:latin typeface="+mn-ea"/>
              <a:ea typeface="+mn-ea"/>
            </a:endParaRPr>
          </a:p>
          <a:p>
            <a:pPr algn="dist" eaLnBrk="1">
              <a:defRPr/>
            </a:pPr>
            <a:r>
              <a:rPr lang="ja-JP" altLang="en-US" sz="2400" b="1">
                <a:latin typeface="+mn-ea"/>
                <a:ea typeface="+mn-ea"/>
              </a:rPr>
              <a:t>球顆流紋岩</a:t>
            </a:r>
            <a:endParaRPr lang="en-US" altLang="ja-JP" sz="4400" dirty="0">
              <a:latin typeface="+mn-ea"/>
              <a:ea typeface="+mn-ea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A0DC740-CE35-475B-BC6D-C0C305C16B18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吹上海岸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8" name="グラフィックス 6">
            <a:extLst>
              <a:ext uri="{FF2B5EF4-FFF2-40B4-BE49-F238E27FC236}">
                <a16:creationId xmlns:a16="http://schemas.microsoft.com/office/drawing/2014/main" id="{43415972-E994-7C40-91F1-8004C3872CEF}"/>
              </a:ext>
            </a:extLst>
          </p:cNvPr>
          <p:cNvSpPr/>
          <p:nvPr/>
        </p:nvSpPr>
        <p:spPr>
          <a:xfrm>
            <a:off x="315912" y="5895001"/>
            <a:ext cx="779596" cy="694811"/>
          </a:xfrm>
          <a:custGeom>
            <a:avLst/>
            <a:gdLst>
              <a:gd name="connsiteX0" fmla="*/ 1765566 w 4220037"/>
              <a:gd name="connsiteY0" fmla="*/ 198442 h 3761089"/>
              <a:gd name="connsiteX1" fmla="*/ 2109560 w 4220037"/>
              <a:gd name="connsiteY1" fmla="*/ -164 h 3761089"/>
              <a:gd name="connsiteX2" fmla="*/ 2453554 w 4220037"/>
              <a:gd name="connsiteY2" fmla="*/ 198442 h 3761089"/>
              <a:gd name="connsiteX3" fmla="*/ 4166366 w 4220037"/>
              <a:gd name="connsiteY3" fmla="*/ 3165106 h 3761089"/>
              <a:gd name="connsiteX4" fmla="*/ 4166366 w 4220037"/>
              <a:gd name="connsiteY4" fmla="*/ 3562320 h 3761089"/>
              <a:gd name="connsiteX5" fmla="*/ 3822372 w 4220037"/>
              <a:gd name="connsiteY5" fmla="*/ 3760926 h 3761089"/>
              <a:gd name="connsiteX6" fmla="*/ 396757 w 4220037"/>
              <a:gd name="connsiteY6" fmla="*/ 3760926 h 3761089"/>
              <a:gd name="connsiteX7" fmla="*/ 52763 w 4220037"/>
              <a:gd name="connsiteY7" fmla="*/ 3562320 h 3761089"/>
              <a:gd name="connsiteX8" fmla="*/ 52763 w 4220037"/>
              <a:gd name="connsiteY8" fmla="*/ 3165106 h 3761089"/>
              <a:gd name="connsiteX9" fmla="*/ 1765566 w 4220037"/>
              <a:gd name="connsiteY9" fmla="*/ 198442 h 376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0037" h="3761089">
                <a:moveTo>
                  <a:pt x="1765566" y="198442"/>
                </a:moveTo>
                <a:cubicBezTo>
                  <a:pt x="1836527" y="75538"/>
                  <a:pt x="1967656" y="-164"/>
                  <a:pt x="2109560" y="-164"/>
                </a:cubicBezTo>
                <a:cubicBezTo>
                  <a:pt x="2251473" y="-164"/>
                  <a:pt x="2382602" y="75538"/>
                  <a:pt x="2453554" y="198442"/>
                </a:cubicBezTo>
                <a:cubicBezTo>
                  <a:pt x="2909725" y="988556"/>
                  <a:pt x="3710186" y="2374993"/>
                  <a:pt x="4166366" y="3165106"/>
                </a:cubicBezTo>
                <a:cubicBezTo>
                  <a:pt x="4237318" y="3288012"/>
                  <a:pt x="4237318" y="3439424"/>
                  <a:pt x="4166366" y="3562320"/>
                </a:cubicBezTo>
                <a:cubicBezTo>
                  <a:pt x="4095405" y="3685214"/>
                  <a:pt x="3964276" y="3760926"/>
                  <a:pt x="3822372" y="3760926"/>
                </a:cubicBezTo>
                <a:lnTo>
                  <a:pt x="396757" y="3760926"/>
                </a:lnTo>
                <a:cubicBezTo>
                  <a:pt x="254844" y="3760926"/>
                  <a:pt x="123715" y="3685214"/>
                  <a:pt x="52763" y="3562320"/>
                </a:cubicBezTo>
                <a:cubicBezTo>
                  <a:pt x="-18198" y="3439424"/>
                  <a:pt x="-18198" y="3288012"/>
                  <a:pt x="52763" y="3165106"/>
                </a:cubicBezTo>
                <a:cubicBezTo>
                  <a:pt x="508934" y="2374993"/>
                  <a:pt x="1309394" y="988556"/>
                  <a:pt x="1765566" y="198442"/>
                </a:cubicBezTo>
                <a:close/>
              </a:path>
            </a:pathLst>
          </a:custGeom>
          <a:solidFill>
            <a:srgbClr val="FFF100"/>
          </a:solidFill>
          <a:ln w="76200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ja-JP" altLang="en-US" sz="360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4402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56E9C7-80AE-4977-8020-5CEB2063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800"/>
              <a:t>球顆流紋岩の特徴をスケッチしよう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8E4EF6-E611-4574-A7BE-C8C36814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A1D7-4895-1846-9CDB-BACBC6C557B7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4" name="角丸四角形 8">
            <a:extLst>
              <a:ext uri="{FF2B5EF4-FFF2-40B4-BE49-F238E27FC236}">
                <a16:creationId xmlns:a16="http://schemas.microsoft.com/office/drawing/2014/main" id="{B6B14371-5F00-47B3-9F95-81239DC8C3DC}"/>
              </a:ext>
            </a:extLst>
          </p:cNvPr>
          <p:cNvSpPr/>
          <p:nvPr/>
        </p:nvSpPr>
        <p:spPr>
          <a:xfrm>
            <a:off x="283828" y="1175726"/>
            <a:ext cx="4744923" cy="4178357"/>
          </a:xfrm>
          <a:prstGeom prst="roundRect">
            <a:avLst>
              <a:gd name="adj" fmla="val 4511"/>
            </a:avLst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D220A-2E5A-4E23-BF4B-862BBADE69E3}"/>
              </a:ext>
            </a:extLst>
          </p:cNvPr>
          <p:cNvSpPr/>
          <p:nvPr/>
        </p:nvSpPr>
        <p:spPr>
          <a:xfrm>
            <a:off x="381123" y="792894"/>
            <a:ext cx="3850753" cy="34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200">
                <a:latin typeface="+mn-ea"/>
                <a:ea typeface="+mn-ea"/>
              </a:rPr>
              <a:t>（ヒント：粒の形、色、など）</a:t>
            </a:r>
            <a:endParaRPr lang="en-US" altLang="ja-JP" sz="1200">
              <a:latin typeface="+mn-ea"/>
              <a:ea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55E60E-B8B5-4266-A183-785B44723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79" y="5781668"/>
            <a:ext cx="2108610" cy="14057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39F8DCA-904C-4623-9E82-02B849FB60B0}"/>
              </a:ext>
            </a:extLst>
          </p:cNvPr>
          <p:cNvSpPr/>
          <p:nvPr/>
        </p:nvSpPr>
        <p:spPr>
          <a:xfrm>
            <a:off x="2481638" y="6160225"/>
            <a:ext cx="2846012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100">
                <a:latin typeface="+mn-ea"/>
                <a:ea typeface="+mn-ea"/>
              </a:rPr>
              <a:t>落ちそうで落ちない岩。パワースポットとして受験合格祈願に訪れる人続出？！</a:t>
            </a:r>
            <a:endParaRPr lang="en-US" altLang="ja-JP" sz="1100">
              <a:latin typeface="+mn-ea"/>
              <a:ea typeface="+mn-ea"/>
            </a:endParaRPr>
          </a:p>
          <a:p>
            <a:pPr eaLnBrk="1">
              <a:lnSpc>
                <a:spcPct val="150000"/>
              </a:lnSpc>
              <a:defRPr/>
            </a:pPr>
            <a:r>
              <a:rPr lang="ja-JP" altLang="en-US" sz="1100">
                <a:latin typeface="+mn-ea"/>
                <a:ea typeface="+mn-ea"/>
              </a:rPr>
              <a:t>吹上海岸の階段を登った先にあります。</a:t>
            </a:r>
            <a:endParaRPr lang="en-US" altLang="ja-JP" sz="1100">
              <a:latin typeface="+mn-ea"/>
              <a:ea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3EE4868-9C65-4000-B7EC-2CE3FC407BEF}"/>
              </a:ext>
            </a:extLst>
          </p:cNvPr>
          <p:cNvGrpSpPr/>
          <p:nvPr/>
        </p:nvGrpSpPr>
        <p:grpSpPr>
          <a:xfrm>
            <a:off x="556016" y="5457785"/>
            <a:ext cx="1590936" cy="276999"/>
            <a:chOff x="656964" y="4550687"/>
            <a:chExt cx="3121810" cy="543540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7857CF1-F513-4349-89E7-4FD99DDF8A2E}"/>
                </a:ext>
              </a:extLst>
            </p:cNvPr>
            <p:cNvSpPr txBox="1"/>
            <p:nvPr/>
          </p:nvSpPr>
          <p:spPr>
            <a:xfrm>
              <a:off x="959166" y="4550687"/>
              <a:ext cx="2649564" cy="54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latin typeface="+mj-ea"/>
                  <a:ea typeface="+mj-ea"/>
                  <a:cs typeface="Times New Roman" panose="02020603050405020304" pitchFamily="18" charset="0"/>
                </a:rPr>
                <a:t>映えスポット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E4EF799-52F9-479F-8A38-73BAB4312EA9}"/>
                </a:ext>
              </a:extLst>
            </p:cNvPr>
            <p:cNvCxnSpPr/>
            <p:nvPr/>
          </p:nvCxnSpPr>
          <p:spPr>
            <a:xfrm>
              <a:off x="656964" y="4550688"/>
              <a:ext cx="258688" cy="43204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C3027B9-A440-4D46-A648-EA4CBC11C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0086" y="4550688"/>
              <a:ext cx="258688" cy="43204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5237C2C9-454D-45E9-AF75-226E2FD441C0}"/>
              </a:ext>
            </a:extLst>
          </p:cNvPr>
          <p:cNvSpPr/>
          <p:nvPr/>
        </p:nvSpPr>
        <p:spPr>
          <a:xfrm flipH="1">
            <a:off x="2551485" y="5987262"/>
            <a:ext cx="1680391" cy="172963"/>
          </a:xfrm>
          <a:prstGeom prst="parallelogram">
            <a:avLst/>
          </a:prstGeom>
          <a:solidFill>
            <a:srgbClr val="F1E57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526B47-A67D-4E69-8EDF-A649E3EE00C8}"/>
              </a:ext>
            </a:extLst>
          </p:cNvPr>
          <p:cNvSpPr txBox="1"/>
          <p:nvPr/>
        </p:nvSpPr>
        <p:spPr>
          <a:xfrm>
            <a:off x="2551487" y="5734784"/>
            <a:ext cx="1817312" cy="386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1600">
                <a:latin typeface="+mn-ea"/>
                <a:ea typeface="+mn-ea"/>
              </a:rPr>
              <a:t>弁慶のはさみ岩</a:t>
            </a:r>
            <a:endParaRPr lang="en-US" altLang="ja-JP" sz="1600" dirty="0">
              <a:latin typeface="+mn-ea"/>
              <a:ea typeface="+mn-ea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FE4F70A-0A07-4CA0-8CD6-37C02F482D13}"/>
              </a:ext>
            </a:extLst>
          </p:cNvPr>
          <p:cNvSpPr/>
          <p:nvPr/>
        </p:nvSpPr>
        <p:spPr>
          <a:xfrm>
            <a:off x="98457" y="113806"/>
            <a:ext cx="936594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吹上海岸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02A482-BDDA-E843-9052-FA22797049FA}"/>
              </a:ext>
            </a:extLst>
          </p:cNvPr>
          <p:cNvSpPr txBox="1"/>
          <p:nvPr/>
        </p:nvSpPr>
        <p:spPr>
          <a:xfrm>
            <a:off x="2618860" y="5706410"/>
            <a:ext cx="629213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defRPr/>
            </a:pPr>
            <a:r>
              <a:rPr lang="ja-JP" altLang="en-US" sz="600">
                <a:latin typeface="+mn-ea"/>
                <a:ea typeface="+mn-ea"/>
              </a:rPr>
              <a:t>べんけい</a:t>
            </a:r>
            <a:endParaRPr lang="en-US" altLang="ja-JP" sz="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668055"/>
      </p:ext>
    </p:extLst>
  </p:cSld>
  <p:clrMapOvr>
    <a:masterClrMapping/>
  </p:clrMapOvr>
</p:sld>
</file>

<file path=ppt/theme/theme1.xml><?xml version="1.0" encoding="utf-8"?>
<a:theme xmlns:a="http://schemas.openxmlformats.org/drawingml/2006/main" name="ジオパークテキスト">
  <a:themeElements>
    <a:clrScheme name="ジオパーク用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E7304"/>
      </a:accent1>
      <a:accent2>
        <a:srgbClr val="EE5863"/>
      </a:accent2>
      <a:accent3>
        <a:srgbClr val="0066A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 教科書体">
      <a:majorFont>
        <a:latin typeface="UD デジタル 教科書体 NP-B"/>
        <a:ea typeface="UD デジタル 教科書体 NP-B"/>
        <a:cs typeface=""/>
      </a:majorFont>
      <a:minorFont>
        <a:latin typeface="UD デジタル 教科書体 NP-R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l" eaLnBrk="1">
          <a:lnSpc>
            <a:spcPct val="150000"/>
          </a:lnSpc>
          <a:defRPr kumimoji="1" sz="1050">
            <a:latin typeface="+mn-ea"/>
            <a:ea typeface="+mn-ea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ジオパークテキスト" id="{50555D92-70E6-2448-8DCB-54E96AF7D258}" vid="{1DE07269-40BC-FA47-B3D6-9A9E6A85CE2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ジオパークテキスト</Template>
  <TotalTime>3446</TotalTime>
  <Words>1146</Words>
  <Application>Microsoft Office PowerPoint</Application>
  <PresentationFormat>ユーザー設定</PresentationFormat>
  <Paragraphs>143</Paragraphs>
  <Slides>12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UD Digi Kyokasho NP-R</vt:lpstr>
      <vt:lpstr>UD デジタル 教科書体 NP-B</vt:lpstr>
      <vt:lpstr>UD デジタル 教科書体 NP-R</vt:lpstr>
      <vt:lpstr>Yu Gothic</vt:lpstr>
      <vt:lpstr>Yu Gothic</vt:lpstr>
      <vt:lpstr>Arial</vt:lpstr>
      <vt:lpstr>Calibri</vt:lpstr>
      <vt:lpstr>ジオパークテキスト</vt:lpstr>
      <vt:lpstr>PowerPoint プレゼンテーション</vt:lpstr>
      <vt:lpstr>日程表</vt:lpstr>
      <vt:lpstr>きれいな景色と水族館を楽しもう</vt:lpstr>
      <vt:lpstr>イカをさばいてみよう</vt:lpstr>
      <vt:lpstr>佐渡金銀山と漁師の意外なつながり</vt:lpstr>
      <vt:lpstr>姫津に導入された当時の最新漁法</vt:lpstr>
      <vt:lpstr>金をつくるために使われていた岩石</vt:lpstr>
      <vt:lpstr>石うすの材料になる石を探そう</vt:lpstr>
      <vt:lpstr>球顆流紋岩の特徴をスケッチしよう</vt:lpstr>
      <vt:lpstr>金銀も石うすも火山の恵み</vt:lpstr>
      <vt:lpstr>旅の思い出スクラップ</vt:lpstr>
      <vt:lpstr>ルートマップ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佐渡ジオパーク テキスト 小木②</dc:title>
  <dc:creator>YAYOI</dc:creator>
  <cp:lastModifiedBy>Sado DMO Nagashima</cp:lastModifiedBy>
  <cp:revision>939</cp:revision>
  <cp:lastPrinted>2020-06-07T12:26:54Z</cp:lastPrinted>
  <dcterms:created xsi:type="dcterms:W3CDTF">2011-09-19T09:33:12Z</dcterms:created>
  <dcterms:modified xsi:type="dcterms:W3CDTF">2021-03-25T23:58:35Z</dcterms:modified>
</cp:coreProperties>
</file>